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4681"/>
  </p:normalViewPr>
  <p:slideViewPr>
    <p:cSldViewPr snapToGrid="0" snapToObjects="1">
      <p:cViewPr>
        <p:scale>
          <a:sx n="79" d="100"/>
          <a:sy n="79" d="100"/>
        </p:scale>
        <p:origin x="416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7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8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4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2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2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9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5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9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4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metrostate.edu/academics/sciences/computer-sciences-and-cybersecurity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OS.advising@metrostate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378740"/>
            <a:ext cx="5438899" cy="37169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134841" y="3098730"/>
            <a:ext cx="2908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Online Orientation	Summer 2020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0607" y="1783145"/>
            <a:ext cx="0" cy="29081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4756" y="2583245"/>
            <a:ext cx="4124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COMPUTER SCIENCE &amp;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CYBERSECURITY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College of Sciences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08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5386388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366" y="0"/>
            <a:ext cx="10287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624" y="552450"/>
            <a:ext cx="7446130" cy="4901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5 </a:t>
            </a:r>
            <a:r>
              <a:rPr lang="en-US" sz="3600" b="1" dirty="0" smtClean="0">
                <a:solidFill>
                  <a:schemeClr val="tx1"/>
                </a:solidFill>
              </a:rPr>
              <a:t>Majors</a:t>
            </a:r>
            <a:endParaRPr lang="en-US" sz="3600" b="1" dirty="0" smtClean="0">
              <a:solidFill>
                <a:schemeClr val="tx1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Computer Forensics BAS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Computer App Development BAS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Cybersecurity BS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Computer Information Technology BS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Computer Science BS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122714" y="2317295"/>
            <a:ext cx="0" cy="1861457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472866" y="2802105"/>
            <a:ext cx="2677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More Career Options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3789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9716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7213" y="631894"/>
            <a:ext cx="7129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HOW TO CHOOSE?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7872" y="2111159"/>
            <a:ext cx="10515601" cy="3600986"/>
          </a:xfrm>
          <a:prstGeom prst="rect">
            <a:avLst/>
          </a:prstGeom>
          <a:noFill/>
        </p:spPr>
        <p:txBody>
          <a:bodyPr wrap="square" lIns="914400" rtlCol="0">
            <a:spAutoFit/>
          </a:bodyPr>
          <a:lstStyle/>
          <a:p>
            <a:r>
              <a:rPr lang="en-US" sz="2400" b="1" dirty="0" smtClean="0"/>
              <a:t>BAS = Bachelors of Applied Science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Narrow focus:  </a:t>
            </a:r>
            <a:r>
              <a:rPr lang="en-US" dirty="0" smtClean="0"/>
              <a:t>Forensics = Crime Investigation; Computer App Development (CAD)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Not intended as gateway to graduate school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Less math intensive</a:t>
            </a:r>
          </a:p>
          <a:p>
            <a:endParaRPr lang="en-US" sz="2400" dirty="0"/>
          </a:p>
          <a:p>
            <a:r>
              <a:rPr lang="en-US" sz="2400" b="1" dirty="0" smtClean="0"/>
              <a:t>BS = Bachelors of Science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Broader career outcomes </a:t>
            </a:r>
          </a:p>
          <a:p>
            <a:r>
              <a:rPr lang="en-US" sz="1600" i="1" dirty="0"/>
              <a:t>	</a:t>
            </a:r>
            <a:r>
              <a:rPr lang="en-US" sz="1600" i="1" dirty="0" smtClean="0"/>
              <a:t>Computer Science (</a:t>
            </a:r>
            <a:r>
              <a:rPr lang="en-US" sz="1600" i="1" dirty="0" err="1" smtClean="0"/>
              <a:t>CompSci</a:t>
            </a:r>
            <a:r>
              <a:rPr lang="en-US" sz="1600" i="1" dirty="0" smtClean="0"/>
              <a:t>) = software engineering, database admin</a:t>
            </a:r>
          </a:p>
          <a:p>
            <a:r>
              <a:rPr lang="en-US" sz="1600" i="1" dirty="0"/>
              <a:t>	</a:t>
            </a:r>
            <a:r>
              <a:rPr lang="en-US" sz="1600" i="1" dirty="0" smtClean="0"/>
              <a:t>Computer IT (CIT) = web development, systems analyst</a:t>
            </a:r>
          </a:p>
          <a:p>
            <a:r>
              <a:rPr lang="en-US" sz="1600" i="1" dirty="0"/>
              <a:t>	</a:t>
            </a:r>
            <a:r>
              <a:rPr lang="en-US" sz="1600" i="1" dirty="0" smtClean="0"/>
              <a:t>Cybersecurity (Cyber) = security analyst, penetration testing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Suitable as gateway to graduate school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More math intensive</a:t>
            </a:r>
          </a:p>
        </p:txBody>
      </p:sp>
    </p:spTree>
    <p:extLst>
      <p:ext uri="{BB962C8B-B14F-4D97-AF65-F5344CB8AC3E}">
        <p14:creationId xmlns:p14="http://schemas.microsoft.com/office/powerpoint/2010/main" val="1798875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9716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7213" y="631894"/>
            <a:ext cx="7129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Early Career Course progression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256" y="2293326"/>
            <a:ext cx="11068730" cy="3693319"/>
          </a:xfrm>
          <a:prstGeom prst="rect">
            <a:avLst/>
          </a:prstGeom>
          <a:noFill/>
        </p:spPr>
        <p:txBody>
          <a:bodyPr wrap="square" lIns="914400" rtlCol="0">
            <a:spAutoFit/>
          </a:bodyPr>
          <a:lstStyle/>
          <a:p>
            <a:r>
              <a:rPr lang="en-US" b="1" dirty="0" smtClean="0"/>
              <a:t>ICS </a:t>
            </a:r>
            <a:r>
              <a:rPr lang="en-US" b="1" dirty="0" smtClean="0"/>
              <a:t>140 (Computational Thinking/Programming)		</a:t>
            </a:r>
            <a:r>
              <a:rPr lang="en-US" dirty="0"/>
              <a:t>Gateway to all majors</a:t>
            </a:r>
            <a:r>
              <a:rPr lang="en-US" dirty="0" smtClean="0"/>
              <a:t>!</a:t>
            </a:r>
            <a:endParaRPr lang="en-US" b="1" dirty="0" smtClean="0"/>
          </a:p>
          <a:p>
            <a:r>
              <a:rPr lang="en-US" b="1" dirty="0" smtClean="0"/>
              <a:t>WRIT 131 and 231					</a:t>
            </a:r>
          </a:p>
          <a:p>
            <a:endParaRPr lang="en-US" b="1" dirty="0" smtClean="0"/>
          </a:p>
          <a:p>
            <a:r>
              <a:rPr lang="en-US" b="1" dirty="0" smtClean="0"/>
              <a:t>Math </a:t>
            </a:r>
            <a:r>
              <a:rPr lang="en-US" b="1" dirty="0" smtClean="0"/>
              <a:t>215 (Discrete Math</a:t>
            </a:r>
            <a:r>
              <a:rPr lang="en-US" b="1" dirty="0" smtClean="0"/>
              <a:t>)				</a:t>
            </a:r>
            <a:r>
              <a:rPr lang="en-US" dirty="0" err="1"/>
              <a:t>CompSci</a:t>
            </a:r>
            <a:r>
              <a:rPr lang="en-US" dirty="0"/>
              <a:t>, CIT, Cyber, </a:t>
            </a:r>
            <a:r>
              <a:rPr lang="en-US" dirty="0" smtClean="0"/>
              <a:t>CAD</a:t>
            </a:r>
            <a:endParaRPr lang="en-US" b="1" dirty="0" smtClean="0"/>
          </a:p>
          <a:p>
            <a:r>
              <a:rPr lang="en-US" b="1" dirty="0" smtClean="0"/>
              <a:t>ICS 141 (Programming with Objects)	</a:t>
            </a:r>
            <a:endParaRPr lang="en-US" b="1" dirty="0" smtClean="0"/>
          </a:p>
          <a:p>
            <a:r>
              <a:rPr lang="en-US" b="1" dirty="0" smtClean="0"/>
              <a:t>		</a:t>
            </a:r>
          </a:p>
          <a:p>
            <a:r>
              <a:rPr lang="en-US" b="1" dirty="0" smtClean="0"/>
              <a:t>CFS 262 (Operating Systems I</a:t>
            </a:r>
            <a:r>
              <a:rPr lang="en-US" b="1" dirty="0" smtClean="0"/>
              <a:t>)			</a:t>
            </a:r>
            <a:r>
              <a:rPr lang="en-US" dirty="0"/>
              <a:t>CIT, Cyber, Forensics, </a:t>
            </a:r>
            <a:r>
              <a:rPr lang="en-US" dirty="0" smtClean="0"/>
              <a:t>CAD</a:t>
            </a:r>
            <a:endParaRPr lang="en-US" b="1" dirty="0" smtClean="0"/>
          </a:p>
          <a:p>
            <a:r>
              <a:rPr lang="en-US" b="1" dirty="0" smtClean="0"/>
              <a:t>CFS 264 (Operating Systems II)			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Further progression:  </a:t>
            </a:r>
            <a:r>
              <a:rPr lang="en-US" dirty="0"/>
              <a:t>See </a:t>
            </a:r>
            <a:r>
              <a:rPr lang="en-US" dirty="0" smtClean="0"/>
              <a:t>website and check your DARS!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www.metrostate.edu/academics/sciences/computer-sciences-and-cybersecurity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6878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9716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7213" y="631894"/>
            <a:ext cx="8601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SUCCESS IN </a:t>
            </a:r>
            <a:r>
              <a:rPr lang="en-US" sz="4000" b="1" dirty="0" smtClean="0">
                <a:solidFill>
                  <a:srgbClr val="00B0F0"/>
                </a:solidFill>
              </a:rPr>
              <a:t>CSC </a:t>
            </a:r>
            <a:r>
              <a:rPr lang="en-US" sz="4000" b="1" dirty="0" smtClean="0">
                <a:solidFill>
                  <a:schemeClr val="bg1"/>
                </a:solidFill>
              </a:rPr>
              <a:t>MAJORS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199" y="2130317"/>
            <a:ext cx="10515601" cy="3385542"/>
          </a:xfrm>
          <a:prstGeom prst="rect">
            <a:avLst/>
          </a:prstGeom>
          <a:noFill/>
        </p:spPr>
        <p:txBody>
          <a:bodyPr wrap="square" lIns="914400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2400" dirty="0" smtClean="0"/>
              <a:t>Mastery is essential!  </a:t>
            </a:r>
          </a:p>
          <a:p>
            <a:pPr marL="1485900" lvl="2" indent="-571500">
              <a:buFont typeface="Wingdings" charset="2"/>
              <a:buChar char="ü"/>
            </a:pPr>
            <a:r>
              <a:rPr lang="en-US" sz="2000" i="1" dirty="0" smtClean="0"/>
              <a:t>Grades get you a job, experiences and mastery gets you a </a:t>
            </a:r>
            <a:r>
              <a:rPr lang="en-US" sz="2000" i="1" dirty="0" smtClean="0"/>
              <a:t>career</a:t>
            </a:r>
          </a:p>
          <a:p>
            <a:pPr marL="1485900" lvl="2" indent="-571500">
              <a:buFont typeface="Wingdings" charset="2"/>
              <a:buChar char="ü"/>
            </a:pPr>
            <a:r>
              <a:rPr lang="en-US" sz="2000" i="1" dirty="0"/>
              <a:t>Critical thinking, communication and analytical skills are </a:t>
            </a:r>
            <a:r>
              <a:rPr lang="en-US" sz="2000" i="1" dirty="0" smtClean="0"/>
              <a:t>vital as well</a:t>
            </a:r>
            <a:endParaRPr lang="en-US" sz="2000" i="1" dirty="0" smtClean="0"/>
          </a:p>
          <a:p>
            <a:pPr lvl="1"/>
            <a:r>
              <a:rPr lang="en-US" i="1" dirty="0" smtClean="0"/>
              <a:t>	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400" dirty="0" smtClean="0"/>
              <a:t> Have a plan!  </a:t>
            </a:r>
          </a:p>
          <a:p>
            <a:pPr marL="1485900" lvl="2" indent="-571500">
              <a:buFont typeface="Wingdings" charset="2"/>
              <a:buChar char="ü"/>
            </a:pPr>
            <a:r>
              <a:rPr lang="en-US" sz="2000" i="1" dirty="0" smtClean="0"/>
              <a:t>Be careful taking too many CSC Department courses your first semester</a:t>
            </a:r>
            <a:r>
              <a:rPr lang="en-US" sz="2000" i="1" dirty="0" smtClean="0"/>
              <a:t>.</a:t>
            </a:r>
          </a:p>
          <a:p>
            <a:pPr marL="1485900" lvl="2" indent="-571500">
              <a:buFont typeface="Wingdings" charset="2"/>
              <a:buChar char="ü"/>
            </a:pPr>
            <a:r>
              <a:rPr lang="en-US" sz="2000" i="1" dirty="0" smtClean="0"/>
              <a:t>Know prerequisites and follow course sequences</a:t>
            </a:r>
          </a:p>
          <a:p>
            <a:pPr marL="1485900" lvl="2" indent="-571500">
              <a:buFont typeface="Wingdings" charset="2"/>
              <a:buChar char="ü"/>
            </a:pPr>
            <a:endParaRPr lang="en-US" sz="2400" dirty="0" smtClean="0"/>
          </a:p>
          <a:p>
            <a:pPr marL="571500" indent="-571500">
              <a:buFont typeface="Arial" charset="0"/>
              <a:buChar char="•"/>
            </a:pPr>
            <a:r>
              <a:rPr lang="en-US" sz="2400" dirty="0" smtClean="0"/>
              <a:t>Engage, be motivated and work hard!</a:t>
            </a:r>
          </a:p>
          <a:p>
            <a:pPr marL="1485900" lvl="2" indent="-571500">
              <a:buFont typeface="Wingdings" charset="2"/>
              <a:buChar char="ü"/>
            </a:pPr>
            <a:r>
              <a:rPr lang="en-US" sz="2000" i="1" dirty="0" smtClean="0"/>
              <a:t>Start building work experiences and planning for internships immediately!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12472" y="5657671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Questions?  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Email:  	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hlinkClick r:id="rId2"/>
              </a:rPr>
              <a:t>COS.advising@metrostate.edu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Phone: 	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651-793-1641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119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118</Words>
  <Application>Microsoft Macintosh PowerPoint</Application>
  <PresentationFormat>Widescreen</PresentationFormat>
  <Paragraphs>52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Calibri Light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Swanson, Kyle L</dc:creator>
  <cp:lastModifiedBy>Swanson, Kyle L</cp:lastModifiedBy>
  <cp:revision>42</cp:revision>
  <dcterms:created xsi:type="dcterms:W3CDTF">2020-05-13T14:54:02Z</dcterms:created>
  <dcterms:modified xsi:type="dcterms:W3CDTF">2020-05-14T18:37:57Z</dcterms:modified>
</cp:coreProperties>
</file>