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81"/>
  </p:normalViewPr>
  <p:slideViewPr>
    <p:cSldViewPr snapToGrid="0" snapToObjects="1">
      <p:cViewPr>
        <p:scale>
          <a:sx n="77" d="100"/>
          <a:sy n="77" d="100"/>
        </p:scale>
        <p:origin x="167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7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8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4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2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9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5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etrostate.edu/academics/college-of-sciences/natural-science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OS.advising@metrostat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78740"/>
            <a:ext cx="5438899" cy="37169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134841" y="3098730"/>
            <a:ext cx="2908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Online Orientation	Summer 2020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0607" y="1783145"/>
            <a:ext cx="0" cy="29081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4755" y="2583245"/>
            <a:ext cx="42392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Mathematics and Statistics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College of Sciences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08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95" y="0"/>
            <a:ext cx="1030372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492118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971550"/>
            <a:ext cx="6173434" cy="4914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4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Majors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Data Science 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Industrial &amp; Applied Math BS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Mathematics BA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Mathematics Teaching BS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8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712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TO CHOOSE?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7872" y="2111159"/>
            <a:ext cx="10515601" cy="2862322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r>
              <a:rPr lang="en-US" sz="2400" b="1" dirty="0" smtClean="0"/>
              <a:t>BA = Bachelors of Arts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Broader education focused.  Not directed towards </a:t>
            </a:r>
            <a:r>
              <a:rPr lang="en-US" dirty="0" smtClean="0"/>
              <a:t>specific careers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Suitable </a:t>
            </a:r>
            <a:r>
              <a:rPr lang="en-US" dirty="0" smtClean="0"/>
              <a:t>for gateway to </a:t>
            </a:r>
            <a:r>
              <a:rPr lang="en-US" dirty="0" smtClean="0"/>
              <a:t>graduate and professional </a:t>
            </a:r>
            <a:r>
              <a:rPr lang="en-US" dirty="0" smtClean="0"/>
              <a:t>schools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More flexible</a:t>
            </a:r>
            <a:endParaRPr lang="en-US" dirty="0" smtClean="0"/>
          </a:p>
          <a:p>
            <a:endParaRPr lang="en-US" sz="2400" dirty="0"/>
          </a:p>
          <a:p>
            <a:r>
              <a:rPr lang="en-US" sz="2400" b="1" dirty="0" smtClean="0"/>
              <a:t>BS = Bachelors of Science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More technical focused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focused on career and job outcomes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Suitable as gateway to graduate school in same discipline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More </a:t>
            </a:r>
            <a:r>
              <a:rPr lang="en-US" dirty="0" smtClean="0"/>
              <a:t>course intensive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887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712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Early Career Course progression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008" y="2274920"/>
            <a:ext cx="11068730" cy="3970318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r>
              <a:rPr lang="en-US" b="1" dirty="0" smtClean="0"/>
              <a:t>Math </a:t>
            </a:r>
            <a:r>
              <a:rPr lang="en-US" b="1" dirty="0" smtClean="0"/>
              <a:t>215 (Discrete Mathematics)</a:t>
            </a:r>
            <a:r>
              <a:rPr lang="en-US" b="1" dirty="0" smtClean="0"/>
              <a:t>	</a:t>
            </a:r>
            <a:r>
              <a:rPr lang="en-US" b="1" dirty="0" smtClean="0"/>
              <a:t>		</a:t>
            </a:r>
            <a:r>
              <a:rPr lang="en-US" dirty="0"/>
              <a:t>Gateway to all </a:t>
            </a:r>
            <a:r>
              <a:rPr lang="en-US" dirty="0" smtClean="0"/>
              <a:t>majors</a:t>
            </a:r>
            <a:r>
              <a:rPr lang="en-US" dirty="0"/>
              <a:t>!</a:t>
            </a:r>
            <a:endParaRPr lang="en-US" b="1" dirty="0" smtClean="0"/>
          </a:p>
          <a:p>
            <a:r>
              <a:rPr lang="en-US" b="1" dirty="0" smtClean="0"/>
              <a:t>Stat 201	(Statistics I)</a:t>
            </a:r>
          </a:p>
          <a:p>
            <a:r>
              <a:rPr lang="en-US" b="1" dirty="0" smtClean="0"/>
              <a:t>	</a:t>
            </a:r>
            <a:r>
              <a:rPr lang="en-US" b="1" dirty="0" smtClean="0"/>
              <a:t>			</a:t>
            </a:r>
          </a:p>
          <a:p>
            <a:r>
              <a:rPr lang="en-US" b="1" dirty="0" smtClean="0"/>
              <a:t>Math 120	 (</a:t>
            </a:r>
            <a:r>
              <a:rPr lang="en-US" b="1" dirty="0" err="1" smtClean="0"/>
              <a:t>Precalculus</a:t>
            </a:r>
            <a:r>
              <a:rPr lang="en-US" b="1" dirty="0" smtClean="0"/>
              <a:t>)				</a:t>
            </a:r>
            <a:r>
              <a:rPr lang="en-US" dirty="0" smtClean="0"/>
              <a:t>Math BA, Math Teaching BS, IAM BS</a:t>
            </a:r>
            <a:endParaRPr lang="en-US" b="1" dirty="0" smtClean="0"/>
          </a:p>
          <a:p>
            <a:r>
              <a:rPr lang="en-US" b="1" dirty="0" smtClean="0"/>
              <a:t>Math 210 (Calculus I)</a:t>
            </a:r>
          </a:p>
          <a:p>
            <a:r>
              <a:rPr lang="en-US" b="1" dirty="0" smtClean="0"/>
              <a:t>				</a:t>
            </a:r>
          </a:p>
          <a:p>
            <a:r>
              <a:rPr lang="en-US" b="1" dirty="0" smtClean="0"/>
              <a:t>ICS 140	(Computational Thinking/Programming)	</a:t>
            </a:r>
            <a:r>
              <a:rPr lang="en-US" dirty="0" smtClean="0"/>
              <a:t>Math BA, Data Science BS, IAM BS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</a:t>
            </a:r>
            <a:endParaRPr lang="en-US" dirty="0" smtClean="0"/>
          </a:p>
          <a:p>
            <a:r>
              <a:rPr lang="en-US" b="1" dirty="0" smtClean="0"/>
              <a:t>Data 211	(Data Science and Visualization)</a:t>
            </a:r>
            <a:r>
              <a:rPr lang="en-US" dirty="0" smtClean="0"/>
              <a:t>		Data Science BS</a:t>
            </a:r>
          </a:p>
          <a:p>
            <a:endParaRPr lang="en-US" dirty="0" smtClean="0"/>
          </a:p>
          <a:p>
            <a:r>
              <a:rPr lang="en-US" dirty="0" smtClean="0"/>
              <a:t>Further progression:  </a:t>
            </a:r>
            <a:r>
              <a:rPr lang="en-US" dirty="0"/>
              <a:t>See </a:t>
            </a:r>
            <a:r>
              <a:rPr lang="en-US" dirty="0" smtClean="0"/>
              <a:t>website and check your DARS!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www.metrostate.edu/academics/college-of-sciences/natural-sciences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687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8601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SUCCESS IN </a:t>
            </a:r>
            <a:r>
              <a:rPr lang="en-US" sz="4000" b="1" dirty="0" smtClean="0">
                <a:solidFill>
                  <a:srgbClr val="00B0F0"/>
                </a:solidFill>
              </a:rPr>
              <a:t>MATH/STAT </a:t>
            </a:r>
            <a:r>
              <a:rPr lang="en-US" sz="4000" b="1" dirty="0" smtClean="0">
                <a:solidFill>
                  <a:schemeClr val="bg1"/>
                </a:solidFill>
              </a:rPr>
              <a:t>MAJORS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2160599"/>
            <a:ext cx="10515601" cy="3385542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Mastery is essential!  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Grades get you a job, experiences and mastery gets you a </a:t>
            </a:r>
            <a:r>
              <a:rPr lang="en-US" sz="2000" i="1" dirty="0" smtClean="0"/>
              <a:t>career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Critical thinking, communication and analytical skills are vital</a:t>
            </a:r>
            <a:endParaRPr lang="en-US" sz="2000" i="1" dirty="0" smtClean="0"/>
          </a:p>
          <a:p>
            <a:pPr lvl="1"/>
            <a:r>
              <a:rPr lang="en-US" i="1" dirty="0" smtClean="0"/>
              <a:t>	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 Have a plan!  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Be careful taking too many </a:t>
            </a:r>
            <a:r>
              <a:rPr lang="en-US" sz="2000" i="1" dirty="0" smtClean="0"/>
              <a:t>major-specific </a:t>
            </a:r>
            <a:r>
              <a:rPr lang="en-US" sz="2000" i="1" dirty="0" smtClean="0"/>
              <a:t>courses your first semester</a:t>
            </a:r>
            <a:r>
              <a:rPr lang="en-US" sz="2000" i="1" dirty="0" smtClean="0"/>
              <a:t>.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/>
              <a:t>Know prerequisites and follow course </a:t>
            </a:r>
            <a:r>
              <a:rPr lang="en-US" sz="2000" i="1" dirty="0" smtClean="0"/>
              <a:t>sequences</a:t>
            </a:r>
            <a:endParaRPr lang="en-US" sz="2000" i="1" dirty="0" smtClean="0"/>
          </a:p>
          <a:p>
            <a:pPr marL="571500" indent="-571500">
              <a:buFont typeface="Arial" charset="0"/>
              <a:buChar char="•"/>
            </a:pPr>
            <a:endParaRPr lang="en-US" sz="2400" dirty="0" smtClean="0"/>
          </a:p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Engage, be motivated and work hard!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Start building research experiences and planning for internships immediately!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9814" y="554614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Questions? 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Email:  	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hlinkClick r:id="rId2"/>
              </a:rPr>
              <a:t>COS.advising@metrostate.edu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Phone: 	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651-793-1641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19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122</Words>
  <Application>Microsoft Macintosh PowerPoint</Application>
  <PresentationFormat>Widescreen</PresentationFormat>
  <Paragraphs>47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Mangal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Swanson, Kyle L</dc:creator>
  <cp:lastModifiedBy>Swanson, Kyle L</cp:lastModifiedBy>
  <cp:revision>53</cp:revision>
  <dcterms:created xsi:type="dcterms:W3CDTF">2020-05-13T14:54:02Z</dcterms:created>
  <dcterms:modified xsi:type="dcterms:W3CDTF">2020-05-14T18:39:41Z</dcterms:modified>
</cp:coreProperties>
</file>