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4681"/>
  </p:normalViewPr>
  <p:slideViewPr>
    <p:cSldViewPr snapToGrid="0" snapToObjects="1">
      <p:cViewPr>
        <p:scale>
          <a:sx n="77" d="100"/>
          <a:sy n="77" d="100"/>
        </p:scale>
        <p:origin x="1672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7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8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4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2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2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9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5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9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42F14-DD3C-254E-8120-DA5FC1AAEFB7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22458-6C3C-5F4B-8427-653542C5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4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metrostate.edu/academics/college-of-sciences/natural-science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OS.advising@metrostate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378740"/>
            <a:ext cx="5438899" cy="37169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134841" y="3098730"/>
            <a:ext cx="2908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Online Orientation	Summer 2020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0607" y="1783145"/>
            <a:ext cx="0" cy="29081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4756" y="2583245"/>
            <a:ext cx="4124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Natural Sciences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College of Sciences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08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389" y="0"/>
            <a:ext cx="1030372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0"/>
            <a:ext cx="5386388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759381" y="748393"/>
            <a:ext cx="6757020" cy="4914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en-US" sz="3600" b="1" dirty="0">
                <a:solidFill>
                  <a:schemeClr val="tx1"/>
                </a:solidFill>
              </a:rPr>
              <a:t>6</a:t>
            </a:r>
            <a:r>
              <a:rPr lang="en-US" sz="3600" b="1" dirty="0" smtClean="0">
                <a:solidFill>
                  <a:schemeClr val="tx1"/>
                </a:solidFill>
              </a:rPr>
              <a:t> Majors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Biology BA &amp; BS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Chemistry BS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Biochemistry BS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Environmental Science BS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Life Science Teaching BS</a:t>
            </a:r>
          </a:p>
        </p:txBody>
      </p:sp>
    </p:spTree>
    <p:extLst>
      <p:ext uri="{BB962C8B-B14F-4D97-AF65-F5344CB8AC3E}">
        <p14:creationId xmlns:p14="http://schemas.microsoft.com/office/powerpoint/2010/main" val="175378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971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7213" y="631894"/>
            <a:ext cx="7129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HOW TO CHOOSE?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7872" y="2111159"/>
            <a:ext cx="10515601" cy="3139321"/>
          </a:xfrm>
          <a:prstGeom prst="rect">
            <a:avLst/>
          </a:prstGeom>
          <a:noFill/>
        </p:spPr>
        <p:txBody>
          <a:bodyPr wrap="square" lIns="914400" rtlCol="0">
            <a:spAutoFit/>
          </a:bodyPr>
          <a:lstStyle/>
          <a:p>
            <a:r>
              <a:rPr lang="en-US" sz="2400" b="1" dirty="0" smtClean="0"/>
              <a:t>BA = Bachelors of Arts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Broader education focused.  Not directed towards careers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Not intended as gateway to graduate school in biology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Suitable for gateway to professional schools (medical, physician assistant, etc.)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Less math intensive</a:t>
            </a:r>
          </a:p>
          <a:p>
            <a:endParaRPr lang="en-US" sz="2400" dirty="0"/>
          </a:p>
          <a:p>
            <a:r>
              <a:rPr lang="en-US" sz="2400" b="1" dirty="0" smtClean="0"/>
              <a:t>BS = Bachelors of Science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More technical focused </a:t>
            </a:r>
            <a:r>
              <a:rPr lang="mr-IN" dirty="0" smtClean="0"/>
              <a:t>–</a:t>
            </a:r>
            <a:r>
              <a:rPr lang="en-US" dirty="0" smtClean="0"/>
              <a:t> higher science requirements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Suitable as gateway to graduate school in same discipline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More math intensive</a:t>
            </a:r>
          </a:p>
        </p:txBody>
      </p:sp>
    </p:spTree>
    <p:extLst>
      <p:ext uri="{BB962C8B-B14F-4D97-AF65-F5344CB8AC3E}">
        <p14:creationId xmlns:p14="http://schemas.microsoft.com/office/powerpoint/2010/main" val="1798875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971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7213" y="631894"/>
            <a:ext cx="7129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Early Career Course progression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3270" y="2391298"/>
            <a:ext cx="11068730" cy="4247317"/>
          </a:xfrm>
          <a:prstGeom prst="rect">
            <a:avLst/>
          </a:prstGeom>
          <a:noFill/>
        </p:spPr>
        <p:txBody>
          <a:bodyPr wrap="square" lIns="914400" rtlCol="0">
            <a:spAutoFit/>
          </a:bodyPr>
          <a:lstStyle/>
          <a:p>
            <a:r>
              <a:rPr lang="en-US" b="1" dirty="0" smtClean="0"/>
              <a:t>Math 115 (College Algebra)</a:t>
            </a:r>
          </a:p>
          <a:p>
            <a:r>
              <a:rPr lang="en-US" b="1" dirty="0" err="1" smtClean="0"/>
              <a:t>Chem</a:t>
            </a:r>
            <a:r>
              <a:rPr lang="en-US" b="1" dirty="0" smtClean="0"/>
              <a:t> 111 (General Chemistry I)	</a:t>
            </a:r>
          </a:p>
          <a:p>
            <a:r>
              <a:rPr lang="en-US" b="1" dirty="0" err="1" smtClean="0"/>
              <a:t>Chem</a:t>
            </a:r>
            <a:r>
              <a:rPr lang="en-US" b="1" dirty="0" smtClean="0"/>
              <a:t> 112 (General Chemistry II)			</a:t>
            </a:r>
            <a:r>
              <a:rPr lang="en-US" dirty="0" smtClean="0"/>
              <a:t>Gateway </a:t>
            </a:r>
            <a:r>
              <a:rPr lang="en-US" dirty="0"/>
              <a:t>to all majors</a:t>
            </a:r>
            <a:r>
              <a:rPr lang="en-US" dirty="0" smtClean="0"/>
              <a:t>!</a:t>
            </a:r>
            <a:endParaRPr lang="en-US" b="1" dirty="0"/>
          </a:p>
          <a:p>
            <a:endParaRPr lang="en-US" b="1" dirty="0" smtClean="0"/>
          </a:p>
          <a:p>
            <a:r>
              <a:rPr lang="en-US" b="1" dirty="0" err="1" smtClean="0"/>
              <a:t>Biol</a:t>
            </a:r>
            <a:r>
              <a:rPr lang="en-US" b="1" dirty="0" smtClean="0"/>
              <a:t> 111 (General Biology I)				</a:t>
            </a:r>
            <a:r>
              <a:rPr lang="en-US" dirty="0" smtClean="0"/>
              <a:t>Biology BA/BS, Biochemistry, </a:t>
            </a:r>
            <a:r>
              <a:rPr lang="en-US" dirty="0" err="1" smtClean="0"/>
              <a:t>Env</a:t>
            </a:r>
            <a:r>
              <a:rPr lang="en-US" dirty="0" smtClean="0"/>
              <a:t>. Sci., </a:t>
            </a:r>
          </a:p>
          <a:p>
            <a:r>
              <a:rPr lang="en-US" dirty="0"/>
              <a:t>	</a:t>
            </a:r>
            <a:r>
              <a:rPr lang="en-US" dirty="0" smtClean="0"/>
              <a:t>					Life Science Teaching.</a:t>
            </a:r>
          </a:p>
          <a:p>
            <a:endParaRPr lang="en-US" b="1" dirty="0"/>
          </a:p>
          <a:p>
            <a:r>
              <a:rPr lang="en-US" b="1" dirty="0" err="1" smtClean="0"/>
              <a:t>Biol</a:t>
            </a:r>
            <a:r>
              <a:rPr lang="en-US" b="1" dirty="0" smtClean="0"/>
              <a:t> 112 (General Biology II)				</a:t>
            </a:r>
            <a:r>
              <a:rPr lang="en-US" dirty="0" err="1" smtClean="0"/>
              <a:t>BiologyBA</a:t>
            </a:r>
            <a:r>
              <a:rPr lang="en-US" dirty="0" smtClean="0"/>
              <a:t>/BS, </a:t>
            </a:r>
            <a:r>
              <a:rPr lang="en-US" dirty="0" err="1" smtClean="0"/>
              <a:t>Env</a:t>
            </a:r>
            <a:r>
              <a:rPr lang="en-US" dirty="0" smtClean="0"/>
              <a:t>. Sci., Life Science Teaching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err="1" smtClean="0"/>
              <a:t>Chem</a:t>
            </a:r>
            <a:r>
              <a:rPr lang="en-US" b="1" dirty="0" smtClean="0"/>
              <a:t> 231 (Organic Chemistry I)			</a:t>
            </a:r>
            <a:r>
              <a:rPr lang="en-US" dirty="0" smtClean="0"/>
              <a:t>Biology BS, Biochemistry, Chemistry</a:t>
            </a:r>
          </a:p>
          <a:p>
            <a:endParaRPr lang="en-US" dirty="0" smtClean="0"/>
          </a:p>
          <a:p>
            <a:r>
              <a:rPr lang="en-US" dirty="0" smtClean="0"/>
              <a:t>Further progression:  </a:t>
            </a:r>
            <a:r>
              <a:rPr lang="en-US" dirty="0"/>
              <a:t>See </a:t>
            </a:r>
            <a:r>
              <a:rPr lang="en-US" dirty="0" smtClean="0"/>
              <a:t>website and check your DARS!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www.metrostate.edu/academics/college-of-sciences/natural-sciences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6878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971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7213" y="631894"/>
            <a:ext cx="8601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SUCCESS </a:t>
            </a:r>
            <a:r>
              <a:rPr lang="en-US" sz="4000" b="1" smtClean="0">
                <a:solidFill>
                  <a:schemeClr val="bg1"/>
                </a:solidFill>
              </a:rPr>
              <a:t>IN </a:t>
            </a:r>
            <a:r>
              <a:rPr lang="en-US" sz="4000" b="1" smtClean="0">
                <a:solidFill>
                  <a:srgbClr val="00B0F0"/>
                </a:solidFill>
              </a:rPr>
              <a:t>NATSCI </a:t>
            </a:r>
            <a:r>
              <a:rPr lang="en-US" sz="4000" b="1" dirty="0" smtClean="0">
                <a:solidFill>
                  <a:schemeClr val="bg1"/>
                </a:solidFill>
              </a:rPr>
              <a:t>MAJORS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199" y="2293603"/>
            <a:ext cx="10515601" cy="3385542"/>
          </a:xfrm>
          <a:prstGeom prst="rect">
            <a:avLst/>
          </a:prstGeom>
          <a:noFill/>
        </p:spPr>
        <p:txBody>
          <a:bodyPr wrap="square" lIns="914400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400" dirty="0" smtClean="0"/>
              <a:t>Mastery is essential!  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 smtClean="0"/>
              <a:t>Grades get you a job, experiences and mastery gets you a </a:t>
            </a:r>
            <a:r>
              <a:rPr lang="en-US" sz="2000" i="1" dirty="0" smtClean="0"/>
              <a:t>career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/>
              <a:t>Critical thinking, communication and analytical skills are </a:t>
            </a:r>
            <a:r>
              <a:rPr lang="en-US" sz="2000" i="1" dirty="0" smtClean="0"/>
              <a:t>vital</a:t>
            </a:r>
            <a:endParaRPr lang="en-US" sz="2000" i="1" dirty="0" smtClean="0"/>
          </a:p>
          <a:p>
            <a:pPr lvl="1"/>
            <a:r>
              <a:rPr lang="en-US" i="1" dirty="0" smtClean="0"/>
              <a:t>	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2400" dirty="0" smtClean="0"/>
              <a:t> Have a plan!  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 smtClean="0"/>
              <a:t>Be careful taking too many Math/Science courses your first semester.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/>
              <a:t>Know prerequisites and follow course </a:t>
            </a:r>
            <a:r>
              <a:rPr lang="en-US" sz="2000" i="1" dirty="0" smtClean="0"/>
              <a:t>sequences</a:t>
            </a:r>
          </a:p>
          <a:p>
            <a:pPr marL="571500" indent="-571500">
              <a:buFont typeface="Arial" charset="0"/>
              <a:buChar char="•"/>
            </a:pPr>
            <a:endParaRPr lang="en-US" sz="2400" dirty="0" smtClean="0"/>
          </a:p>
          <a:p>
            <a:pPr marL="571500" indent="-571500">
              <a:buFont typeface="Arial" charset="0"/>
              <a:buChar char="•"/>
            </a:pPr>
            <a:r>
              <a:rPr lang="en-US" sz="2400" dirty="0" smtClean="0"/>
              <a:t>Engage, be motivated and work hard!</a:t>
            </a:r>
          </a:p>
          <a:p>
            <a:pPr marL="1485900" lvl="2" indent="-571500">
              <a:buFont typeface="Wingdings" charset="2"/>
              <a:buChar char="ü"/>
            </a:pPr>
            <a:r>
              <a:rPr lang="en-US" sz="2000" i="1" dirty="0" smtClean="0"/>
              <a:t>Start building research experiences and planning for internships immediately!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3189" y="5679145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Questions?  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Email:  	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hlinkClick r:id="rId2"/>
              </a:rPr>
              <a:t>COS.advising@metrostate.edu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Phone: 	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651-793-1641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19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142</Words>
  <Application>Microsoft Macintosh PowerPoint</Application>
  <PresentationFormat>Widescreen</PresentationFormat>
  <Paragraphs>50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Calibri</vt:lpstr>
      <vt:lpstr>Calibri Light</vt:lpstr>
      <vt:lpstr>Mangal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Swanson, Kyle L</dc:creator>
  <cp:lastModifiedBy>Swanson, Kyle L</cp:lastModifiedBy>
  <cp:revision>47</cp:revision>
  <dcterms:created xsi:type="dcterms:W3CDTF">2020-05-13T14:54:02Z</dcterms:created>
  <dcterms:modified xsi:type="dcterms:W3CDTF">2020-05-14T18:37:47Z</dcterms:modified>
</cp:coreProperties>
</file>