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492" r:id="rId2"/>
    <p:sldId id="493" r:id="rId3"/>
    <p:sldId id="475" r:id="rId4"/>
    <p:sldId id="494" r:id="rId5"/>
    <p:sldId id="262" r:id="rId6"/>
    <p:sldId id="259" r:id="rId7"/>
    <p:sldId id="497" r:id="rId8"/>
    <p:sldId id="482" r:id="rId9"/>
    <p:sldId id="267" r:id="rId10"/>
    <p:sldId id="490" r:id="rId11"/>
    <p:sldId id="483" r:id="rId12"/>
    <p:sldId id="268" r:id="rId13"/>
    <p:sldId id="269" r:id="rId14"/>
    <p:sldId id="394" r:id="rId15"/>
    <p:sldId id="270" r:id="rId16"/>
    <p:sldId id="404" r:id="rId17"/>
    <p:sldId id="398" r:id="rId18"/>
    <p:sldId id="447" r:id="rId19"/>
    <p:sldId id="489" r:id="rId20"/>
    <p:sldId id="491" r:id="rId21"/>
    <p:sldId id="487" r:id="rId22"/>
    <p:sldId id="432" r:id="rId23"/>
    <p:sldId id="434" r:id="rId24"/>
    <p:sldId id="488" r:id="rId25"/>
    <p:sldId id="486" r:id="rId26"/>
    <p:sldId id="48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5A5692-A088-4A0E-963A-9AAC0DDEE62B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09B9E6-6800-4F09-A756-D24B3CAAB02C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2500" dirty="0"/>
            <a:t>Metropolitan State</a:t>
          </a:r>
        </a:p>
      </dgm:t>
    </dgm:pt>
    <dgm:pt modelId="{97F51D97-EE46-42C5-B767-FB36CF1EA620}" type="parTrans" cxnId="{E179F2B5-216B-4745-A2B8-D56D79387992}">
      <dgm:prSet/>
      <dgm:spPr/>
      <dgm:t>
        <a:bodyPr/>
        <a:lstStyle/>
        <a:p>
          <a:endParaRPr lang="en-US"/>
        </a:p>
      </dgm:t>
    </dgm:pt>
    <dgm:pt modelId="{5F941902-5F0E-43DF-A471-BA015395CED1}" type="sibTrans" cxnId="{E179F2B5-216B-4745-A2B8-D56D79387992}">
      <dgm:prSet/>
      <dgm:spPr/>
      <dgm:t>
        <a:bodyPr/>
        <a:lstStyle/>
        <a:p>
          <a:endParaRPr lang="en-US"/>
        </a:p>
      </dgm:t>
    </dgm:pt>
    <dgm:pt modelId="{2073428B-2A37-4B12-B700-969E18F1A472}">
      <dgm:prSet phldrT="[Text]"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Community Studies &amp; Public Affairs</a:t>
          </a:r>
        </a:p>
      </dgm:t>
    </dgm:pt>
    <dgm:pt modelId="{388E3665-C586-49AD-A78D-2048384A9011}" type="parTrans" cxnId="{F28BC1F1-D9B8-4B04-B66C-BE5AF352905B}">
      <dgm:prSet/>
      <dgm:spPr/>
      <dgm:t>
        <a:bodyPr/>
        <a:lstStyle/>
        <a:p>
          <a:endParaRPr lang="en-US"/>
        </a:p>
      </dgm:t>
    </dgm:pt>
    <dgm:pt modelId="{7EAFC946-D6CF-4A61-A3FF-BC9C1D604E84}" type="sibTrans" cxnId="{F28BC1F1-D9B8-4B04-B66C-BE5AF352905B}">
      <dgm:prSet/>
      <dgm:spPr/>
      <dgm:t>
        <a:bodyPr/>
        <a:lstStyle/>
        <a:p>
          <a:endParaRPr lang="en-US"/>
        </a:p>
      </dgm:t>
    </dgm:pt>
    <dgm:pt modelId="{0F8A5690-939A-4F29-8805-45900DC34CBA}">
      <dgm:prSet phldrT="[Text]"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Individualized Studies</a:t>
          </a:r>
        </a:p>
      </dgm:t>
    </dgm:pt>
    <dgm:pt modelId="{775ED556-E052-4F98-859D-4336F8EBC8EB}" type="parTrans" cxnId="{CB9FA6D3-6F1A-4DCA-9940-C798EBFB810E}">
      <dgm:prSet/>
      <dgm:spPr/>
      <dgm:t>
        <a:bodyPr/>
        <a:lstStyle/>
        <a:p>
          <a:endParaRPr lang="en-US"/>
        </a:p>
      </dgm:t>
    </dgm:pt>
    <dgm:pt modelId="{DC368206-D15E-4B83-B9B9-5C5928A31733}" type="sibTrans" cxnId="{CB9FA6D3-6F1A-4DCA-9940-C798EBFB810E}">
      <dgm:prSet/>
      <dgm:spPr/>
      <dgm:t>
        <a:bodyPr/>
        <a:lstStyle/>
        <a:p>
          <a:endParaRPr lang="en-US"/>
        </a:p>
      </dgm:t>
    </dgm:pt>
    <dgm:pt modelId="{D8507952-4FC7-4E60-974B-193A3BECFE12}">
      <dgm:prSet phldrT="[Text]"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School </a:t>
          </a:r>
          <a:r>
            <a:rPr lang="en-US">
              <a:solidFill>
                <a:schemeClr val="tx1"/>
              </a:solidFill>
            </a:rPr>
            <a:t>of Urban </a:t>
          </a:r>
          <a:r>
            <a:rPr lang="en-US" dirty="0">
              <a:solidFill>
                <a:schemeClr val="tx1"/>
              </a:solidFill>
            </a:rPr>
            <a:t>Education</a:t>
          </a:r>
        </a:p>
      </dgm:t>
    </dgm:pt>
    <dgm:pt modelId="{4C9A9D59-5D83-474D-A885-D5CE953CB73D}" type="parTrans" cxnId="{39541293-3F98-4CBF-95D2-58D280B8A90A}">
      <dgm:prSet/>
      <dgm:spPr/>
      <dgm:t>
        <a:bodyPr/>
        <a:lstStyle/>
        <a:p>
          <a:endParaRPr lang="en-US"/>
        </a:p>
      </dgm:t>
    </dgm:pt>
    <dgm:pt modelId="{29539E6A-A600-4A82-A69D-14ED90F2084E}" type="sibTrans" cxnId="{39541293-3F98-4CBF-95D2-58D280B8A90A}">
      <dgm:prSet/>
      <dgm:spPr/>
      <dgm:t>
        <a:bodyPr/>
        <a:lstStyle/>
        <a:p>
          <a:endParaRPr lang="en-US"/>
        </a:p>
      </dgm:t>
    </dgm:pt>
    <dgm:pt modelId="{BAC8816E-1EA2-44CC-A247-9656368FCA4C}">
      <dgm:prSet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Liberal Arts</a:t>
          </a:r>
        </a:p>
      </dgm:t>
    </dgm:pt>
    <dgm:pt modelId="{9B3C89B4-2C94-4F41-8109-1B83995D3073}" type="parTrans" cxnId="{F5938738-45B7-4F89-9974-FA0B0D04A5B0}">
      <dgm:prSet/>
      <dgm:spPr/>
      <dgm:t>
        <a:bodyPr/>
        <a:lstStyle/>
        <a:p>
          <a:endParaRPr lang="en-US"/>
        </a:p>
      </dgm:t>
    </dgm:pt>
    <dgm:pt modelId="{257865C2-D1E7-49BA-80AD-CA1EC4DE0799}" type="sibTrans" cxnId="{F5938738-45B7-4F89-9974-FA0B0D04A5B0}">
      <dgm:prSet/>
      <dgm:spPr/>
      <dgm:t>
        <a:bodyPr/>
        <a:lstStyle/>
        <a:p>
          <a:endParaRPr lang="en-US"/>
        </a:p>
      </dgm:t>
    </dgm:pt>
    <dgm:pt modelId="{D9AD1A09-0F4F-4373-B825-8F5E885C6F64}">
      <dgm:prSet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Sciences</a:t>
          </a:r>
        </a:p>
      </dgm:t>
    </dgm:pt>
    <dgm:pt modelId="{AC73AF33-CAA2-4BF5-AC21-9C9C84CEEABF}" type="parTrans" cxnId="{027E229D-E241-430D-9873-3A9E071B7A6B}">
      <dgm:prSet/>
      <dgm:spPr/>
      <dgm:t>
        <a:bodyPr/>
        <a:lstStyle/>
        <a:p>
          <a:endParaRPr lang="en-US"/>
        </a:p>
      </dgm:t>
    </dgm:pt>
    <dgm:pt modelId="{D9545D0D-3E8B-42C6-8833-06F883CF03A4}" type="sibTrans" cxnId="{027E229D-E241-430D-9873-3A9E071B7A6B}">
      <dgm:prSet/>
      <dgm:spPr/>
      <dgm:t>
        <a:bodyPr/>
        <a:lstStyle/>
        <a:p>
          <a:endParaRPr lang="en-US"/>
        </a:p>
      </dgm:t>
    </dgm:pt>
    <dgm:pt modelId="{FA940599-9C5B-4914-B3E9-179338B1434F}">
      <dgm:prSet/>
      <dgm:spPr>
        <a:noFill/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Management</a:t>
          </a:r>
        </a:p>
      </dgm:t>
    </dgm:pt>
    <dgm:pt modelId="{B023137A-2F96-4528-BAAB-D1B60CC3C264}" type="parTrans" cxnId="{E7384C55-BA80-4B7B-973D-F50B3A5ABEF0}">
      <dgm:prSet/>
      <dgm:spPr/>
      <dgm:t>
        <a:bodyPr/>
        <a:lstStyle/>
        <a:p>
          <a:endParaRPr lang="en-US"/>
        </a:p>
      </dgm:t>
    </dgm:pt>
    <dgm:pt modelId="{6D64C84E-FCAE-46E9-B46A-90DD5AC211DD}" type="sibTrans" cxnId="{E7384C55-BA80-4B7B-973D-F50B3A5ABEF0}">
      <dgm:prSet/>
      <dgm:spPr/>
      <dgm:t>
        <a:bodyPr/>
        <a:lstStyle/>
        <a:p>
          <a:endParaRPr lang="en-US"/>
        </a:p>
      </dgm:t>
    </dgm:pt>
    <dgm:pt modelId="{A06B09A3-2B75-4C74-B613-33F4DAFC6A49}">
      <dgm:prSet/>
      <dgm:spPr>
        <a:solidFill>
          <a:schemeClr val="accent3">
            <a:lumMod val="60000"/>
            <a:lumOff val="4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College of Nursing &amp; Health Sciences</a:t>
          </a:r>
        </a:p>
      </dgm:t>
    </dgm:pt>
    <dgm:pt modelId="{ABABFF00-E594-4D8B-B938-6BE150103317}" type="parTrans" cxnId="{9C831E81-3C0F-4A89-B9AC-7450C51EA348}">
      <dgm:prSet/>
      <dgm:spPr/>
      <dgm:t>
        <a:bodyPr/>
        <a:lstStyle/>
        <a:p>
          <a:endParaRPr lang="en-US"/>
        </a:p>
      </dgm:t>
    </dgm:pt>
    <dgm:pt modelId="{DC4F44DB-3522-46AF-B4B0-F2A45C0B77C1}" type="sibTrans" cxnId="{9C831E81-3C0F-4A89-B9AC-7450C51EA348}">
      <dgm:prSet/>
      <dgm:spPr/>
      <dgm:t>
        <a:bodyPr/>
        <a:lstStyle/>
        <a:p>
          <a:endParaRPr lang="en-US"/>
        </a:p>
      </dgm:t>
    </dgm:pt>
    <dgm:pt modelId="{9B074500-4135-444C-92D7-93E70FC0C23E}">
      <dgm:prSet/>
      <dgm:spPr>
        <a:solidFill>
          <a:schemeClr val="accent3">
            <a:lumMod val="60000"/>
            <a:lumOff val="40000"/>
          </a:schemeClr>
        </a:solidFill>
        <a:ln w="3175"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Health Systems Studies Program</a:t>
          </a:r>
          <a:endParaRPr lang="en-US" dirty="0"/>
        </a:p>
      </dgm:t>
    </dgm:pt>
    <dgm:pt modelId="{6B0D7CEC-9322-4D47-B423-48467FDBED86}" type="parTrans" cxnId="{48C00C29-A07D-42C6-BAC9-25D56B33C0BC}">
      <dgm:prSet/>
      <dgm:spPr/>
      <dgm:t>
        <a:bodyPr/>
        <a:lstStyle/>
        <a:p>
          <a:endParaRPr lang="en-US"/>
        </a:p>
      </dgm:t>
    </dgm:pt>
    <dgm:pt modelId="{0D92B0DB-5145-4F51-BAB3-F1DD51941845}" type="sibTrans" cxnId="{48C00C29-A07D-42C6-BAC9-25D56B33C0BC}">
      <dgm:prSet/>
      <dgm:spPr/>
      <dgm:t>
        <a:bodyPr/>
        <a:lstStyle/>
        <a:p>
          <a:endParaRPr lang="en-US"/>
        </a:p>
      </dgm:t>
    </dgm:pt>
    <dgm:pt modelId="{64B86E27-6DE1-4772-9F07-414F4A256236}" type="pres">
      <dgm:prSet presAssocID="{635A5692-A088-4A0E-963A-9AAC0DDEE6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AED9CC-DF71-4089-B79F-A2D4978BEBCC}" type="pres">
      <dgm:prSet presAssocID="{A209B9E6-6800-4F09-A756-D24B3CAAB02C}" presName="hierRoot1" presStyleCnt="0">
        <dgm:presLayoutVars>
          <dgm:hierBranch val="init"/>
        </dgm:presLayoutVars>
      </dgm:prSet>
      <dgm:spPr/>
    </dgm:pt>
    <dgm:pt modelId="{B2FE33F2-F312-4CF7-A798-F5B532E68FA9}" type="pres">
      <dgm:prSet presAssocID="{A209B9E6-6800-4F09-A756-D24B3CAAB02C}" presName="rootComposite1" presStyleCnt="0"/>
      <dgm:spPr/>
    </dgm:pt>
    <dgm:pt modelId="{97F11101-01FC-44F9-B0EE-DAC191496418}" type="pres">
      <dgm:prSet presAssocID="{A209B9E6-6800-4F09-A756-D24B3CAAB02C}" presName="rootText1" presStyleLbl="node0" presStyleIdx="0" presStyleCnt="2" custScaleX="176588" custScaleY="299874">
        <dgm:presLayoutVars>
          <dgm:chPref val="3"/>
        </dgm:presLayoutVars>
      </dgm:prSet>
      <dgm:spPr/>
    </dgm:pt>
    <dgm:pt modelId="{9DEC0351-2B20-4DED-9EA6-816963E07E57}" type="pres">
      <dgm:prSet presAssocID="{A209B9E6-6800-4F09-A756-D24B3CAAB02C}" presName="rootConnector1" presStyleLbl="node1" presStyleIdx="0" presStyleCnt="0"/>
      <dgm:spPr/>
    </dgm:pt>
    <dgm:pt modelId="{C4C790B9-FF77-4405-9D63-03AC0AE98687}" type="pres">
      <dgm:prSet presAssocID="{A209B9E6-6800-4F09-A756-D24B3CAAB02C}" presName="hierChild2" presStyleCnt="0"/>
      <dgm:spPr/>
    </dgm:pt>
    <dgm:pt modelId="{A99294AA-3904-419F-B890-8AC3A3F120AE}" type="pres">
      <dgm:prSet presAssocID="{388E3665-C586-49AD-A78D-2048384A9011}" presName="Name37" presStyleLbl="parChTrans1D2" presStyleIdx="0" presStyleCnt="7"/>
      <dgm:spPr/>
    </dgm:pt>
    <dgm:pt modelId="{2EF7016E-7713-43EA-BD0C-BB580CC2C046}" type="pres">
      <dgm:prSet presAssocID="{2073428B-2A37-4B12-B700-969E18F1A472}" presName="hierRoot2" presStyleCnt="0">
        <dgm:presLayoutVars>
          <dgm:hierBranch val="init"/>
        </dgm:presLayoutVars>
      </dgm:prSet>
      <dgm:spPr/>
    </dgm:pt>
    <dgm:pt modelId="{3ED001B3-AF00-4A9D-995E-99C708BE7607}" type="pres">
      <dgm:prSet presAssocID="{2073428B-2A37-4B12-B700-969E18F1A472}" presName="rootComposite" presStyleCnt="0"/>
      <dgm:spPr/>
    </dgm:pt>
    <dgm:pt modelId="{1EE8496F-D45E-47A5-8434-01A9CA5D0C0F}" type="pres">
      <dgm:prSet presAssocID="{2073428B-2A37-4B12-B700-969E18F1A472}" presName="rootText" presStyleLbl="node2" presStyleIdx="0" presStyleCnt="7" custScaleY="237334">
        <dgm:presLayoutVars>
          <dgm:chPref val="3"/>
        </dgm:presLayoutVars>
      </dgm:prSet>
      <dgm:spPr/>
    </dgm:pt>
    <dgm:pt modelId="{F3F8BB86-FFBC-4D32-994C-98621FBFE7EF}" type="pres">
      <dgm:prSet presAssocID="{2073428B-2A37-4B12-B700-969E18F1A472}" presName="rootConnector" presStyleLbl="node2" presStyleIdx="0" presStyleCnt="7"/>
      <dgm:spPr/>
    </dgm:pt>
    <dgm:pt modelId="{EEB12B27-CA7F-4CEE-A59B-3555268F53B4}" type="pres">
      <dgm:prSet presAssocID="{2073428B-2A37-4B12-B700-969E18F1A472}" presName="hierChild4" presStyleCnt="0"/>
      <dgm:spPr/>
    </dgm:pt>
    <dgm:pt modelId="{A09B8CE2-01B2-49F0-9DD0-ADCB413E9678}" type="pres">
      <dgm:prSet presAssocID="{2073428B-2A37-4B12-B700-969E18F1A472}" presName="hierChild5" presStyleCnt="0"/>
      <dgm:spPr/>
    </dgm:pt>
    <dgm:pt modelId="{D4B89F50-0B31-42E1-B9B7-706B3770808D}" type="pres">
      <dgm:prSet presAssocID="{775ED556-E052-4F98-859D-4336F8EBC8EB}" presName="Name37" presStyleLbl="parChTrans1D2" presStyleIdx="1" presStyleCnt="7"/>
      <dgm:spPr/>
    </dgm:pt>
    <dgm:pt modelId="{35A04A51-7065-4249-A384-627438363076}" type="pres">
      <dgm:prSet presAssocID="{0F8A5690-939A-4F29-8805-45900DC34CBA}" presName="hierRoot2" presStyleCnt="0">
        <dgm:presLayoutVars>
          <dgm:hierBranch val="init"/>
        </dgm:presLayoutVars>
      </dgm:prSet>
      <dgm:spPr/>
    </dgm:pt>
    <dgm:pt modelId="{EBC40963-F269-4132-916C-B82154A7B6B1}" type="pres">
      <dgm:prSet presAssocID="{0F8A5690-939A-4F29-8805-45900DC34CBA}" presName="rootComposite" presStyleCnt="0"/>
      <dgm:spPr/>
    </dgm:pt>
    <dgm:pt modelId="{9B6F5B8F-9E88-48C4-B278-7D41EE42953E}" type="pres">
      <dgm:prSet presAssocID="{0F8A5690-939A-4F29-8805-45900DC34CBA}" presName="rootText" presStyleLbl="node2" presStyleIdx="1" presStyleCnt="7" custScaleY="237334">
        <dgm:presLayoutVars>
          <dgm:chPref val="3"/>
        </dgm:presLayoutVars>
      </dgm:prSet>
      <dgm:spPr/>
    </dgm:pt>
    <dgm:pt modelId="{3CC51E94-3F92-449D-8A62-1FE480D56676}" type="pres">
      <dgm:prSet presAssocID="{0F8A5690-939A-4F29-8805-45900DC34CBA}" presName="rootConnector" presStyleLbl="node2" presStyleIdx="1" presStyleCnt="7"/>
      <dgm:spPr/>
    </dgm:pt>
    <dgm:pt modelId="{3EED2CA9-0A58-479D-BF68-2CCFA3EA7D10}" type="pres">
      <dgm:prSet presAssocID="{0F8A5690-939A-4F29-8805-45900DC34CBA}" presName="hierChild4" presStyleCnt="0"/>
      <dgm:spPr/>
    </dgm:pt>
    <dgm:pt modelId="{CB335FF2-84C0-4DD7-AA90-428C529837A4}" type="pres">
      <dgm:prSet presAssocID="{0F8A5690-939A-4F29-8805-45900DC34CBA}" presName="hierChild5" presStyleCnt="0"/>
      <dgm:spPr/>
    </dgm:pt>
    <dgm:pt modelId="{BE710988-674F-4064-8C49-BCE9B73915B1}" type="pres">
      <dgm:prSet presAssocID="{9B3C89B4-2C94-4F41-8109-1B83995D3073}" presName="Name37" presStyleLbl="parChTrans1D2" presStyleIdx="2" presStyleCnt="7"/>
      <dgm:spPr/>
    </dgm:pt>
    <dgm:pt modelId="{B5B8A505-C9D0-4551-AE0B-5A578A1BA982}" type="pres">
      <dgm:prSet presAssocID="{BAC8816E-1EA2-44CC-A247-9656368FCA4C}" presName="hierRoot2" presStyleCnt="0">
        <dgm:presLayoutVars>
          <dgm:hierBranch val="init"/>
        </dgm:presLayoutVars>
      </dgm:prSet>
      <dgm:spPr/>
    </dgm:pt>
    <dgm:pt modelId="{5BE68FE6-3A9B-4707-976F-3F8D2C696A21}" type="pres">
      <dgm:prSet presAssocID="{BAC8816E-1EA2-44CC-A247-9656368FCA4C}" presName="rootComposite" presStyleCnt="0"/>
      <dgm:spPr/>
    </dgm:pt>
    <dgm:pt modelId="{036727F4-76DA-4DD9-99C0-1F502677F9B2}" type="pres">
      <dgm:prSet presAssocID="{BAC8816E-1EA2-44CC-A247-9656368FCA4C}" presName="rootText" presStyleLbl="node2" presStyleIdx="2" presStyleCnt="7" custScaleY="237334">
        <dgm:presLayoutVars>
          <dgm:chPref val="3"/>
        </dgm:presLayoutVars>
      </dgm:prSet>
      <dgm:spPr/>
    </dgm:pt>
    <dgm:pt modelId="{31190B50-E83D-403B-AF87-DE841F328895}" type="pres">
      <dgm:prSet presAssocID="{BAC8816E-1EA2-44CC-A247-9656368FCA4C}" presName="rootConnector" presStyleLbl="node2" presStyleIdx="2" presStyleCnt="7"/>
      <dgm:spPr/>
    </dgm:pt>
    <dgm:pt modelId="{87B66913-9A70-43BD-970C-9339289D8925}" type="pres">
      <dgm:prSet presAssocID="{BAC8816E-1EA2-44CC-A247-9656368FCA4C}" presName="hierChild4" presStyleCnt="0"/>
      <dgm:spPr/>
    </dgm:pt>
    <dgm:pt modelId="{95464212-5918-41B2-903D-30506467E47E}" type="pres">
      <dgm:prSet presAssocID="{BAC8816E-1EA2-44CC-A247-9656368FCA4C}" presName="hierChild5" presStyleCnt="0"/>
      <dgm:spPr/>
    </dgm:pt>
    <dgm:pt modelId="{490E63ED-9DFC-4CF3-B376-552B24EF1924}" type="pres">
      <dgm:prSet presAssocID="{B023137A-2F96-4528-BAAB-D1B60CC3C264}" presName="Name37" presStyleLbl="parChTrans1D2" presStyleIdx="3" presStyleCnt="7"/>
      <dgm:spPr/>
    </dgm:pt>
    <dgm:pt modelId="{92E684B1-9C78-49AF-B455-CA87338B69C4}" type="pres">
      <dgm:prSet presAssocID="{FA940599-9C5B-4914-B3E9-179338B1434F}" presName="hierRoot2" presStyleCnt="0">
        <dgm:presLayoutVars>
          <dgm:hierBranch val="init"/>
        </dgm:presLayoutVars>
      </dgm:prSet>
      <dgm:spPr/>
    </dgm:pt>
    <dgm:pt modelId="{74E6330C-1CDE-465B-9519-B97F8030BC2F}" type="pres">
      <dgm:prSet presAssocID="{FA940599-9C5B-4914-B3E9-179338B1434F}" presName="rootComposite" presStyleCnt="0"/>
      <dgm:spPr/>
    </dgm:pt>
    <dgm:pt modelId="{35CB8246-EB7C-4B5A-AE02-6D3ECC36DCFE}" type="pres">
      <dgm:prSet presAssocID="{FA940599-9C5B-4914-B3E9-179338B1434F}" presName="rootText" presStyleLbl="node2" presStyleIdx="3" presStyleCnt="7" custScaleY="237334">
        <dgm:presLayoutVars>
          <dgm:chPref val="3"/>
        </dgm:presLayoutVars>
      </dgm:prSet>
      <dgm:spPr/>
    </dgm:pt>
    <dgm:pt modelId="{495F2B63-7685-4567-A58F-585328B2C816}" type="pres">
      <dgm:prSet presAssocID="{FA940599-9C5B-4914-B3E9-179338B1434F}" presName="rootConnector" presStyleLbl="node2" presStyleIdx="3" presStyleCnt="7"/>
      <dgm:spPr/>
    </dgm:pt>
    <dgm:pt modelId="{ED590B37-148A-4008-8555-226A8BB2E986}" type="pres">
      <dgm:prSet presAssocID="{FA940599-9C5B-4914-B3E9-179338B1434F}" presName="hierChild4" presStyleCnt="0"/>
      <dgm:spPr/>
    </dgm:pt>
    <dgm:pt modelId="{459119E7-EC02-44E7-8F2B-20DE4F9097FC}" type="pres">
      <dgm:prSet presAssocID="{FA940599-9C5B-4914-B3E9-179338B1434F}" presName="hierChild5" presStyleCnt="0"/>
      <dgm:spPr/>
    </dgm:pt>
    <dgm:pt modelId="{AFF230E9-609E-4204-B01D-B7843EE60482}" type="pres">
      <dgm:prSet presAssocID="{ABABFF00-E594-4D8B-B938-6BE150103317}" presName="Name37" presStyleLbl="parChTrans1D2" presStyleIdx="4" presStyleCnt="7"/>
      <dgm:spPr/>
    </dgm:pt>
    <dgm:pt modelId="{22298752-2FD8-499F-BC03-A1F2468DC0D2}" type="pres">
      <dgm:prSet presAssocID="{A06B09A3-2B75-4C74-B613-33F4DAFC6A49}" presName="hierRoot2" presStyleCnt="0">
        <dgm:presLayoutVars>
          <dgm:hierBranch val="init"/>
        </dgm:presLayoutVars>
      </dgm:prSet>
      <dgm:spPr/>
    </dgm:pt>
    <dgm:pt modelId="{E2814526-1E36-4E1A-AD59-CD3E95603139}" type="pres">
      <dgm:prSet presAssocID="{A06B09A3-2B75-4C74-B613-33F4DAFC6A49}" presName="rootComposite" presStyleCnt="0"/>
      <dgm:spPr/>
    </dgm:pt>
    <dgm:pt modelId="{37F64DF3-81B6-4F6F-B749-3C170B7B40E9}" type="pres">
      <dgm:prSet presAssocID="{A06B09A3-2B75-4C74-B613-33F4DAFC6A49}" presName="rootText" presStyleLbl="node2" presStyleIdx="4" presStyleCnt="7" custScaleY="237334">
        <dgm:presLayoutVars>
          <dgm:chPref val="3"/>
        </dgm:presLayoutVars>
      </dgm:prSet>
      <dgm:spPr/>
    </dgm:pt>
    <dgm:pt modelId="{6BE5B552-4825-4071-B216-CB34D9E33BBF}" type="pres">
      <dgm:prSet presAssocID="{A06B09A3-2B75-4C74-B613-33F4DAFC6A49}" presName="rootConnector" presStyleLbl="node2" presStyleIdx="4" presStyleCnt="7"/>
      <dgm:spPr/>
    </dgm:pt>
    <dgm:pt modelId="{FF53EBEB-2877-4873-91FB-B6CB640E6BBD}" type="pres">
      <dgm:prSet presAssocID="{A06B09A3-2B75-4C74-B613-33F4DAFC6A49}" presName="hierChild4" presStyleCnt="0"/>
      <dgm:spPr/>
    </dgm:pt>
    <dgm:pt modelId="{42B55B85-3E43-4EF3-BC53-E2C806461FDD}" type="pres">
      <dgm:prSet presAssocID="{A06B09A3-2B75-4C74-B613-33F4DAFC6A49}" presName="hierChild5" presStyleCnt="0"/>
      <dgm:spPr/>
    </dgm:pt>
    <dgm:pt modelId="{7ADDFC0C-6B16-4BAA-B8A3-F62A7EFE4288}" type="pres">
      <dgm:prSet presAssocID="{AC73AF33-CAA2-4BF5-AC21-9C9C84CEEABF}" presName="Name37" presStyleLbl="parChTrans1D2" presStyleIdx="5" presStyleCnt="7"/>
      <dgm:spPr/>
    </dgm:pt>
    <dgm:pt modelId="{05263A73-E449-477A-BA2A-E985005183AD}" type="pres">
      <dgm:prSet presAssocID="{D9AD1A09-0F4F-4373-B825-8F5E885C6F64}" presName="hierRoot2" presStyleCnt="0">
        <dgm:presLayoutVars>
          <dgm:hierBranch val="init"/>
        </dgm:presLayoutVars>
      </dgm:prSet>
      <dgm:spPr/>
    </dgm:pt>
    <dgm:pt modelId="{8E87145E-46EF-423E-91C3-0221567EA6A5}" type="pres">
      <dgm:prSet presAssocID="{D9AD1A09-0F4F-4373-B825-8F5E885C6F64}" presName="rootComposite" presStyleCnt="0"/>
      <dgm:spPr/>
    </dgm:pt>
    <dgm:pt modelId="{4529CF41-9C6D-4B1F-BA84-D1938049A233}" type="pres">
      <dgm:prSet presAssocID="{D9AD1A09-0F4F-4373-B825-8F5E885C6F64}" presName="rootText" presStyleLbl="node2" presStyleIdx="5" presStyleCnt="7" custScaleY="237334">
        <dgm:presLayoutVars>
          <dgm:chPref val="3"/>
        </dgm:presLayoutVars>
      </dgm:prSet>
      <dgm:spPr/>
    </dgm:pt>
    <dgm:pt modelId="{E05CAD04-AE40-4397-82B0-7A58A6005F2D}" type="pres">
      <dgm:prSet presAssocID="{D9AD1A09-0F4F-4373-B825-8F5E885C6F64}" presName="rootConnector" presStyleLbl="node2" presStyleIdx="5" presStyleCnt="7"/>
      <dgm:spPr/>
    </dgm:pt>
    <dgm:pt modelId="{ACF27C3B-DD55-4B73-BD2A-4F7D8CDA9D45}" type="pres">
      <dgm:prSet presAssocID="{D9AD1A09-0F4F-4373-B825-8F5E885C6F64}" presName="hierChild4" presStyleCnt="0"/>
      <dgm:spPr/>
    </dgm:pt>
    <dgm:pt modelId="{B22596C7-7A8A-42D6-BC7D-5F3EEC185576}" type="pres">
      <dgm:prSet presAssocID="{D9AD1A09-0F4F-4373-B825-8F5E885C6F64}" presName="hierChild5" presStyleCnt="0"/>
      <dgm:spPr/>
    </dgm:pt>
    <dgm:pt modelId="{410B20D3-7B18-4407-A24F-F6ABD7B05D6D}" type="pres">
      <dgm:prSet presAssocID="{4C9A9D59-5D83-474D-A885-D5CE953CB73D}" presName="Name37" presStyleLbl="parChTrans1D2" presStyleIdx="6" presStyleCnt="7"/>
      <dgm:spPr/>
    </dgm:pt>
    <dgm:pt modelId="{42773241-A7E0-421D-A719-56576099008A}" type="pres">
      <dgm:prSet presAssocID="{D8507952-4FC7-4E60-974B-193A3BECFE12}" presName="hierRoot2" presStyleCnt="0">
        <dgm:presLayoutVars>
          <dgm:hierBranch val="init"/>
        </dgm:presLayoutVars>
      </dgm:prSet>
      <dgm:spPr/>
    </dgm:pt>
    <dgm:pt modelId="{1F508A64-FB4F-4E38-A51C-2CAC9CFE0057}" type="pres">
      <dgm:prSet presAssocID="{D8507952-4FC7-4E60-974B-193A3BECFE12}" presName="rootComposite" presStyleCnt="0"/>
      <dgm:spPr/>
    </dgm:pt>
    <dgm:pt modelId="{8C32455E-3488-4E40-A1D5-B31FF7C12AC4}" type="pres">
      <dgm:prSet presAssocID="{D8507952-4FC7-4E60-974B-193A3BECFE12}" presName="rootText" presStyleLbl="node2" presStyleIdx="6" presStyleCnt="7" custScaleY="237334">
        <dgm:presLayoutVars>
          <dgm:chPref val="3"/>
        </dgm:presLayoutVars>
      </dgm:prSet>
      <dgm:spPr/>
    </dgm:pt>
    <dgm:pt modelId="{A0C98074-47E5-441B-AA23-DD714354C2A1}" type="pres">
      <dgm:prSet presAssocID="{D8507952-4FC7-4E60-974B-193A3BECFE12}" presName="rootConnector" presStyleLbl="node2" presStyleIdx="6" presStyleCnt="7"/>
      <dgm:spPr/>
    </dgm:pt>
    <dgm:pt modelId="{5AFF983C-B22C-454B-92A7-EEC64A33886C}" type="pres">
      <dgm:prSet presAssocID="{D8507952-4FC7-4E60-974B-193A3BECFE12}" presName="hierChild4" presStyleCnt="0"/>
      <dgm:spPr/>
    </dgm:pt>
    <dgm:pt modelId="{3D9DBD24-47D1-4244-A234-B45A0580CA8A}" type="pres">
      <dgm:prSet presAssocID="{D8507952-4FC7-4E60-974B-193A3BECFE12}" presName="hierChild5" presStyleCnt="0"/>
      <dgm:spPr/>
    </dgm:pt>
    <dgm:pt modelId="{BE24DBA6-7F79-404A-8AEA-5134D3C9AC7E}" type="pres">
      <dgm:prSet presAssocID="{A209B9E6-6800-4F09-A756-D24B3CAAB02C}" presName="hierChild3" presStyleCnt="0"/>
      <dgm:spPr/>
    </dgm:pt>
    <dgm:pt modelId="{EE385554-3068-4867-ABEA-AE21E43D7EE7}" type="pres">
      <dgm:prSet presAssocID="{9B074500-4135-444C-92D7-93E70FC0C23E}" presName="hierRoot1" presStyleCnt="0">
        <dgm:presLayoutVars>
          <dgm:hierBranch val="init"/>
        </dgm:presLayoutVars>
      </dgm:prSet>
      <dgm:spPr/>
    </dgm:pt>
    <dgm:pt modelId="{B793AED9-0998-4516-BB06-35A06E715D99}" type="pres">
      <dgm:prSet presAssocID="{9B074500-4135-444C-92D7-93E70FC0C23E}" presName="rootComposite1" presStyleCnt="0"/>
      <dgm:spPr/>
    </dgm:pt>
    <dgm:pt modelId="{D16C09F0-FD4D-4E45-8135-D5558D468323}" type="pres">
      <dgm:prSet presAssocID="{9B074500-4135-444C-92D7-93E70FC0C23E}" presName="rootText1" presStyleLbl="node0" presStyleIdx="1" presStyleCnt="2" custScaleY="156507" custLinFactY="300000" custLinFactNeighborX="-35682" custLinFactNeighborY="317351">
        <dgm:presLayoutVars>
          <dgm:chPref val="3"/>
        </dgm:presLayoutVars>
      </dgm:prSet>
      <dgm:spPr/>
    </dgm:pt>
    <dgm:pt modelId="{8AD800C3-F715-4CFC-8C1E-543AEA2A0ADB}" type="pres">
      <dgm:prSet presAssocID="{9B074500-4135-444C-92D7-93E70FC0C23E}" presName="rootConnector1" presStyleLbl="node1" presStyleIdx="0" presStyleCnt="0"/>
      <dgm:spPr/>
    </dgm:pt>
    <dgm:pt modelId="{41316070-C359-4948-85A0-741898E6F118}" type="pres">
      <dgm:prSet presAssocID="{9B074500-4135-444C-92D7-93E70FC0C23E}" presName="hierChild2" presStyleCnt="0"/>
      <dgm:spPr/>
    </dgm:pt>
    <dgm:pt modelId="{C29EAEC9-7331-4D48-8A1A-4BB4944F31DA}" type="pres">
      <dgm:prSet presAssocID="{9B074500-4135-444C-92D7-93E70FC0C23E}" presName="hierChild3" presStyleCnt="0"/>
      <dgm:spPr/>
    </dgm:pt>
  </dgm:ptLst>
  <dgm:cxnLst>
    <dgm:cxn modelId="{F6E82A01-0DDB-498A-9451-DCB0D694B905}" type="presOf" srcId="{AC73AF33-CAA2-4BF5-AC21-9C9C84CEEABF}" destId="{7ADDFC0C-6B16-4BAA-B8A3-F62A7EFE4288}" srcOrd="0" destOrd="0" presId="urn:microsoft.com/office/officeart/2005/8/layout/orgChart1"/>
    <dgm:cxn modelId="{7787F311-7425-49F0-9E2A-AC46F195A0BB}" type="presOf" srcId="{9B074500-4135-444C-92D7-93E70FC0C23E}" destId="{8AD800C3-F715-4CFC-8C1E-543AEA2A0ADB}" srcOrd="1" destOrd="0" presId="urn:microsoft.com/office/officeart/2005/8/layout/orgChart1"/>
    <dgm:cxn modelId="{6C00BD14-1188-4D9D-BD2C-1C6587EE16D0}" type="presOf" srcId="{B023137A-2F96-4528-BAAB-D1B60CC3C264}" destId="{490E63ED-9DFC-4CF3-B376-552B24EF1924}" srcOrd="0" destOrd="0" presId="urn:microsoft.com/office/officeart/2005/8/layout/orgChart1"/>
    <dgm:cxn modelId="{D5294118-3209-44AE-BFB5-8B999AC90D33}" type="presOf" srcId="{2073428B-2A37-4B12-B700-969E18F1A472}" destId="{F3F8BB86-FFBC-4D32-994C-98621FBFE7EF}" srcOrd="1" destOrd="0" presId="urn:microsoft.com/office/officeart/2005/8/layout/orgChart1"/>
    <dgm:cxn modelId="{35A3A227-DB05-4A25-BCD1-9E8C74E5F9A6}" type="presOf" srcId="{775ED556-E052-4F98-859D-4336F8EBC8EB}" destId="{D4B89F50-0B31-42E1-B9B7-706B3770808D}" srcOrd="0" destOrd="0" presId="urn:microsoft.com/office/officeart/2005/8/layout/orgChart1"/>
    <dgm:cxn modelId="{48C00C29-A07D-42C6-BAC9-25D56B33C0BC}" srcId="{635A5692-A088-4A0E-963A-9AAC0DDEE62B}" destId="{9B074500-4135-444C-92D7-93E70FC0C23E}" srcOrd="1" destOrd="0" parTransId="{6B0D7CEC-9322-4D47-B423-48467FDBED86}" sibTransId="{0D92B0DB-5145-4F51-BAB3-F1DD51941845}"/>
    <dgm:cxn modelId="{31315033-C1C0-4A6B-8B3A-BA4D7FA52F1B}" type="presOf" srcId="{FA940599-9C5B-4914-B3E9-179338B1434F}" destId="{35CB8246-EB7C-4B5A-AE02-6D3ECC36DCFE}" srcOrd="0" destOrd="0" presId="urn:microsoft.com/office/officeart/2005/8/layout/orgChart1"/>
    <dgm:cxn modelId="{F5938738-45B7-4F89-9974-FA0B0D04A5B0}" srcId="{A209B9E6-6800-4F09-A756-D24B3CAAB02C}" destId="{BAC8816E-1EA2-44CC-A247-9656368FCA4C}" srcOrd="2" destOrd="0" parTransId="{9B3C89B4-2C94-4F41-8109-1B83995D3073}" sibTransId="{257865C2-D1E7-49BA-80AD-CA1EC4DE0799}"/>
    <dgm:cxn modelId="{C240CF3D-F612-427D-96DC-8F307ED26042}" type="presOf" srcId="{A06B09A3-2B75-4C74-B613-33F4DAFC6A49}" destId="{37F64DF3-81B6-4F6F-B749-3C170B7B40E9}" srcOrd="0" destOrd="0" presId="urn:microsoft.com/office/officeart/2005/8/layout/orgChart1"/>
    <dgm:cxn modelId="{5ED3DB3D-E3A0-4B7F-B0C0-22D152237BD3}" type="presOf" srcId="{A209B9E6-6800-4F09-A756-D24B3CAAB02C}" destId="{97F11101-01FC-44F9-B0EE-DAC191496418}" srcOrd="0" destOrd="0" presId="urn:microsoft.com/office/officeart/2005/8/layout/orgChart1"/>
    <dgm:cxn modelId="{79665E40-8D59-4D2C-99F1-636BF9245775}" type="presOf" srcId="{D9AD1A09-0F4F-4373-B825-8F5E885C6F64}" destId="{4529CF41-9C6D-4B1F-BA84-D1938049A233}" srcOrd="0" destOrd="0" presId="urn:microsoft.com/office/officeart/2005/8/layout/orgChart1"/>
    <dgm:cxn modelId="{072F5362-A59C-4AE7-BA37-6F6E2B89FA9F}" type="presOf" srcId="{BAC8816E-1EA2-44CC-A247-9656368FCA4C}" destId="{31190B50-E83D-403B-AF87-DE841F328895}" srcOrd="1" destOrd="0" presId="urn:microsoft.com/office/officeart/2005/8/layout/orgChart1"/>
    <dgm:cxn modelId="{2139A265-4D0B-456C-8A3A-24710810DF3B}" type="presOf" srcId="{2073428B-2A37-4B12-B700-969E18F1A472}" destId="{1EE8496F-D45E-47A5-8434-01A9CA5D0C0F}" srcOrd="0" destOrd="0" presId="urn:microsoft.com/office/officeart/2005/8/layout/orgChart1"/>
    <dgm:cxn modelId="{04AC7148-0C76-4014-8788-8F1F4802E181}" type="presOf" srcId="{A06B09A3-2B75-4C74-B613-33F4DAFC6A49}" destId="{6BE5B552-4825-4071-B216-CB34D9E33BBF}" srcOrd="1" destOrd="0" presId="urn:microsoft.com/office/officeart/2005/8/layout/orgChart1"/>
    <dgm:cxn modelId="{9F23A26A-D2BB-4DB7-B205-1B0611511BFD}" type="presOf" srcId="{0F8A5690-939A-4F29-8805-45900DC34CBA}" destId="{9B6F5B8F-9E88-48C4-B278-7D41EE42953E}" srcOrd="0" destOrd="0" presId="urn:microsoft.com/office/officeart/2005/8/layout/orgChart1"/>
    <dgm:cxn modelId="{E7384C55-BA80-4B7B-973D-F50B3A5ABEF0}" srcId="{A209B9E6-6800-4F09-A756-D24B3CAAB02C}" destId="{FA940599-9C5B-4914-B3E9-179338B1434F}" srcOrd="3" destOrd="0" parTransId="{B023137A-2F96-4528-BAAB-D1B60CC3C264}" sibTransId="{6D64C84E-FCAE-46E9-B46A-90DD5AC211DD}"/>
    <dgm:cxn modelId="{9C831E81-3C0F-4A89-B9AC-7450C51EA348}" srcId="{A209B9E6-6800-4F09-A756-D24B3CAAB02C}" destId="{A06B09A3-2B75-4C74-B613-33F4DAFC6A49}" srcOrd="4" destOrd="0" parTransId="{ABABFF00-E594-4D8B-B938-6BE150103317}" sibTransId="{DC4F44DB-3522-46AF-B4B0-F2A45C0B77C1}"/>
    <dgm:cxn modelId="{D820A48F-35EA-41BE-B444-9D5E9DF18ED3}" type="presOf" srcId="{BAC8816E-1EA2-44CC-A247-9656368FCA4C}" destId="{036727F4-76DA-4DD9-99C0-1F502677F9B2}" srcOrd="0" destOrd="0" presId="urn:microsoft.com/office/officeart/2005/8/layout/orgChart1"/>
    <dgm:cxn modelId="{39541293-3F98-4CBF-95D2-58D280B8A90A}" srcId="{A209B9E6-6800-4F09-A756-D24B3CAAB02C}" destId="{D8507952-4FC7-4E60-974B-193A3BECFE12}" srcOrd="6" destOrd="0" parTransId="{4C9A9D59-5D83-474D-A885-D5CE953CB73D}" sibTransId="{29539E6A-A600-4A82-A69D-14ED90F2084E}"/>
    <dgm:cxn modelId="{F1C4FE9B-A918-4AB0-9F5C-36B2D769348B}" type="presOf" srcId="{D8507952-4FC7-4E60-974B-193A3BECFE12}" destId="{A0C98074-47E5-441B-AA23-DD714354C2A1}" srcOrd="1" destOrd="0" presId="urn:microsoft.com/office/officeart/2005/8/layout/orgChart1"/>
    <dgm:cxn modelId="{027E229D-E241-430D-9873-3A9E071B7A6B}" srcId="{A209B9E6-6800-4F09-A756-D24B3CAAB02C}" destId="{D9AD1A09-0F4F-4373-B825-8F5E885C6F64}" srcOrd="5" destOrd="0" parTransId="{AC73AF33-CAA2-4BF5-AC21-9C9C84CEEABF}" sibTransId="{D9545D0D-3E8B-42C6-8833-06F883CF03A4}"/>
    <dgm:cxn modelId="{29101EAF-0884-47E5-A744-F0346B45E3E8}" type="presOf" srcId="{9B3C89B4-2C94-4F41-8109-1B83995D3073}" destId="{BE710988-674F-4064-8C49-BCE9B73915B1}" srcOrd="0" destOrd="0" presId="urn:microsoft.com/office/officeart/2005/8/layout/orgChart1"/>
    <dgm:cxn modelId="{E179F2B5-216B-4745-A2B8-D56D79387992}" srcId="{635A5692-A088-4A0E-963A-9AAC0DDEE62B}" destId="{A209B9E6-6800-4F09-A756-D24B3CAAB02C}" srcOrd="0" destOrd="0" parTransId="{97F51D97-EE46-42C5-B767-FB36CF1EA620}" sibTransId="{5F941902-5F0E-43DF-A471-BA015395CED1}"/>
    <dgm:cxn modelId="{97A2F5BA-0102-4B3D-96DA-95CA5F03AF2B}" type="presOf" srcId="{388E3665-C586-49AD-A78D-2048384A9011}" destId="{A99294AA-3904-419F-B890-8AC3A3F120AE}" srcOrd="0" destOrd="0" presId="urn:microsoft.com/office/officeart/2005/8/layout/orgChart1"/>
    <dgm:cxn modelId="{5EB9DDBE-1746-43F9-88FE-7CB71A3D00DE}" type="presOf" srcId="{0F8A5690-939A-4F29-8805-45900DC34CBA}" destId="{3CC51E94-3F92-449D-8A62-1FE480D56676}" srcOrd="1" destOrd="0" presId="urn:microsoft.com/office/officeart/2005/8/layout/orgChart1"/>
    <dgm:cxn modelId="{AD298BC2-4F49-4C73-9783-343385CA3087}" type="presOf" srcId="{FA940599-9C5B-4914-B3E9-179338B1434F}" destId="{495F2B63-7685-4567-A58F-585328B2C816}" srcOrd="1" destOrd="0" presId="urn:microsoft.com/office/officeart/2005/8/layout/orgChart1"/>
    <dgm:cxn modelId="{CB9FA6D3-6F1A-4DCA-9940-C798EBFB810E}" srcId="{A209B9E6-6800-4F09-A756-D24B3CAAB02C}" destId="{0F8A5690-939A-4F29-8805-45900DC34CBA}" srcOrd="1" destOrd="0" parTransId="{775ED556-E052-4F98-859D-4336F8EBC8EB}" sibTransId="{DC368206-D15E-4B83-B9B9-5C5928A31733}"/>
    <dgm:cxn modelId="{DD8C72D5-D475-4D58-941E-CE89573907BF}" type="presOf" srcId="{D8507952-4FC7-4E60-974B-193A3BECFE12}" destId="{8C32455E-3488-4E40-A1D5-B31FF7C12AC4}" srcOrd="0" destOrd="0" presId="urn:microsoft.com/office/officeart/2005/8/layout/orgChart1"/>
    <dgm:cxn modelId="{FA3A66DB-4C5A-4885-9910-19BB5686E1B3}" type="presOf" srcId="{A209B9E6-6800-4F09-A756-D24B3CAAB02C}" destId="{9DEC0351-2B20-4DED-9EA6-816963E07E57}" srcOrd="1" destOrd="0" presId="urn:microsoft.com/office/officeart/2005/8/layout/orgChart1"/>
    <dgm:cxn modelId="{63C77BDC-E3B3-4D0A-B44A-71A79D535168}" type="presOf" srcId="{635A5692-A088-4A0E-963A-9AAC0DDEE62B}" destId="{64B86E27-6DE1-4772-9F07-414F4A256236}" srcOrd="0" destOrd="0" presId="urn:microsoft.com/office/officeart/2005/8/layout/orgChart1"/>
    <dgm:cxn modelId="{96BA11E4-2F25-4C0B-A432-6B942A198990}" type="presOf" srcId="{ABABFF00-E594-4D8B-B938-6BE150103317}" destId="{AFF230E9-609E-4204-B01D-B7843EE60482}" srcOrd="0" destOrd="0" presId="urn:microsoft.com/office/officeart/2005/8/layout/orgChart1"/>
    <dgm:cxn modelId="{4CA674ED-F46A-491F-A185-D1999C529D6B}" type="presOf" srcId="{4C9A9D59-5D83-474D-A885-D5CE953CB73D}" destId="{410B20D3-7B18-4407-A24F-F6ABD7B05D6D}" srcOrd="0" destOrd="0" presId="urn:microsoft.com/office/officeart/2005/8/layout/orgChart1"/>
    <dgm:cxn modelId="{378885F0-AD89-4795-8FBD-5DBABFB9C07C}" type="presOf" srcId="{9B074500-4135-444C-92D7-93E70FC0C23E}" destId="{D16C09F0-FD4D-4E45-8135-D5558D468323}" srcOrd="0" destOrd="0" presId="urn:microsoft.com/office/officeart/2005/8/layout/orgChart1"/>
    <dgm:cxn modelId="{F28BC1F1-D9B8-4B04-B66C-BE5AF352905B}" srcId="{A209B9E6-6800-4F09-A756-D24B3CAAB02C}" destId="{2073428B-2A37-4B12-B700-969E18F1A472}" srcOrd="0" destOrd="0" parTransId="{388E3665-C586-49AD-A78D-2048384A9011}" sibTransId="{7EAFC946-D6CF-4A61-A3FF-BC9C1D604E84}"/>
    <dgm:cxn modelId="{0CE450FE-985C-4DFD-A6AD-AE9BD279C84F}" type="presOf" srcId="{D9AD1A09-0F4F-4373-B825-8F5E885C6F64}" destId="{E05CAD04-AE40-4397-82B0-7A58A6005F2D}" srcOrd="1" destOrd="0" presId="urn:microsoft.com/office/officeart/2005/8/layout/orgChart1"/>
    <dgm:cxn modelId="{00ED2E5B-A113-407B-A09E-793EC612FAE2}" type="presParOf" srcId="{64B86E27-6DE1-4772-9F07-414F4A256236}" destId="{F4AED9CC-DF71-4089-B79F-A2D4978BEBCC}" srcOrd="0" destOrd="0" presId="urn:microsoft.com/office/officeart/2005/8/layout/orgChart1"/>
    <dgm:cxn modelId="{FA01C801-DB98-492C-AC3B-71CEE80A82E7}" type="presParOf" srcId="{F4AED9CC-DF71-4089-B79F-A2D4978BEBCC}" destId="{B2FE33F2-F312-4CF7-A798-F5B532E68FA9}" srcOrd="0" destOrd="0" presId="urn:microsoft.com/office/officeart/2005/8/layout/orgChart1"/>
    <dgm:cxn modelId="{BBDEDA8D-198C-4DBD-B86D-D447142458D1}" type="presParOf" srcId="{B2FE33F2-F312-4CF7-A798-F5B532E68FA9}" destId="{97F11101-01FC-44F9-B0EE-DAC191496418}" srcOrd="0" destOrd="0" presId="urn:microsoft.com/office/officeart/2005/8/layout/orgChart1"/>
    <dgm:cxn modelId="{F2EE2192-D78B-4DEC-8CBC-EEBA08241026}" type="presParOf" srcId="{B2FE33F2-F312-4CF7-A798-F5B532E68FA9}" destId="{9DEC0351-2B20-4DED-9EA6-816963E07E57}" srcOrd="1" destOrd="0" presId="urn:microsoft.com/office/officeart/2005/8/layout/orgChart1"/>
    <dgm:cxn modelId="{B76DF447-EDCF-4F6B-AFA1-AE2BF338C966}" type="presParOf" srcId="{F4AED9CC-DF71-4089-B79F-A2D4978BEBCC}" destId="{C4C790B9-FF77-4405-9D63-03AC0AE98687}" srcOrd="1" destOrd="0" presId="urn:microsoft.com/office/officeart/2005/8/layout/orgChart1"/>
    <dgm:cxn modelId="{4CB130CA-6540-4F1D-9324-ECFD403D2B3C}" type="presParOf" srcId="{C4C790B9-FF77-4405-9D63-03AC0AE98687}" destId="{A99294AA-3904-419F-B890-8AC3A3F120AE}" srcOrd="0" destOrd="0" presId="urn:microsoft.com/office/officeart/2005/8/layout/orgChart1"/>
    <dgm:cxn modelId="{D944E3EF-3FB1-41AF-B13E-8A64B568E3F1}" type="presParOf" srcId="{C4C790B9-FF77-4405-9D63-03AC0AE98687}" destId="{2EF7016E-7713-43EA-BD0C-BB580CC2C046}" srcOrd="1" destOrd="0" presId="urn:microsoft.com/office/officeart/2005/8/layout/orgChart1"/>
    <dgm:cxn modelId="{5F5FA579-9C0F-4B1D-A663-12176E033C16}" type="presParOf" srcId="{2EF7016E-7713-43EA-BD0C-BB580CC2C046}" destId="{3ED001B3-AF00-4A9D-995E-99C708BE7607}" srcOrd="0" destOrd="0" presId="urn:microsoft.com/office/officeart/2005/8/layout/orgChart1"/>
    <dgm:cxn modelId="{DF5C5777-5A96-467C-A081-B91E494EC201}" type="presParOf" srcId="{3ED001B3-AF00-4A9D-995E-99C708BE7607}" destId="{1EE8496F-D45E-47A5-8434-01A9CA5D0C0F}" srcOrd="0" destOrd="0" presId="urn:microsoft.com/office/officeart/2005/8/layout/orgChart1"/>
    <dgm:cxn modelId="{22D30324-A38C-40E7-B553-74EC914C4142}" type="presParOf" srcId="{3ED001B3-AF00-4A9D-995E-99C708BE7607}" destId="{F3F8BB86-FFBC-4D32-994C-98621FBFE7EF}" srcOrd="1" destOrd="0" presId="urn:microsoft.com/office/officeart/2005/8/layout/orgChart1"/>
    <dgm:cxn modelId="{66E2B532-2358-4BE8-BFDA-A3954AEB9777}" type="presParOf" srcId="{2EF7016E-7713-43EA-BD0C-BB580CC2C046}" destId="{EEB12B27-CA7F-4CEE-A59B-3555268F53B4}" srcOrd="1" destOrd="0" presId="urn:microsoft.com/office/officeart/2005/8/layout/orgChart1"/>
    <dgm:cxn modelId="{2791725E-4771-433B-8BB2-C64E208DC96D}" type="presParOf" srcId="{2EF7016E-7713-43EA-BD0C-BB580CC2C046}" destId="{A09B8CE2-01B2-49F0-9DD0-ADCB413E9678}" srcOrd="2" destOrd="0" presId="urn:microsoft.com/office/officeart/2005/8/layout/orgChart1"/>
    <dgm:cxn modelId="{C5721BBC-129A-401E-8D50-C70DF9447789}" type="presParOf" srcId="{C4C790B9-FF77-4405-9D63-03AC0AE98687}" destId="{D4B89F50-0B31-42E1-B9B7-706B3770808D}" srcOrd="2" destOrd="0" presId="urn:microsoft.com/office/officeart/2005/8/layout/orgChart1"/>
    <dgm:cxn modelId="{7A483DDE-7D52-45D4-981B-DB134CAA8C9C}" type="presParOf" srcId="{C4C790B9-FF77-4405-9D63-03AC0AE98687}" destId="{35A04A51-7065-4249-A384-627438363076}" srcOrd="3" destOrd="0" presId="urn:microsoft.com/office/officeart/2005/8/layout/orgChart1"/>
    <dgm:cxn modelId="{A35502A6-A638-4FE3-979A-BC91545F3C93}" type="presParOf" srcId="{35A04A51-7065-4249-A384-627438363076}" destId="{EBC40963-F269-4132-916C-B82154A7B6B1}" srcOrd="0" destOrd="0" presId="urn:microsoft.com/office/officeart/2005/8/layout/orgChart1"/>
    <dgm:cxn modelId="{E92DC4B3-DC3A-47D8-99B9-3C32EBB7093C}" type="presParOf" srcId="{EBC40963-F269-4132-916C-B82154A7B6B1}" destId="{9B6F5B8F-9E88-48C4-B278-7D41EE42953E}" srcOrd="0" destOrd="0" presId="urn:microsoft.com/office/officeart/2005/8/layout/orgChart1"/>
    <dgm:cxn modelId="{2832D6A9-AFC6-482A-82EC-2208320BFA23}" type="presParOf" srcId="{EBC40963-F269-4132-916C-B82154A7B6B1}" destId="{3CC51E94-3F92-449D-8A62-1FE480D56676}" srcOrd="1" destOrd="0" presId="urn:microsoft.com/office/officeart/2005/8/layout/orgChart1"/>
    <dgm:cxn modelId="{48B38022-BA5C-4570-9D7A-0A5F3A2D847D}" type="presParOf" srcId="{35A04A51-7065-4249-A384-627438363076}" destId="{3EED2CA9-0A58-479D-BF68-2CCFA3EA7D10}" srcOrd="1" destOrd="0" presId="urn:microsoft.com/office/officeart/2005/8/layout/orgChart1"/>
    <dgm:cxn modelId="{F14B2635-450F-4D35-8608-CAF08E1424F0}" type="presParOf" srcId="{35A04A51-7065-4249-A384-627438363076}" destId="{CB335FF2-84C0-4DD7-AA90-428C529837A4}" srcOrd="2" destOrd="0" presId="urn:microsoft.com/office/officeart/2005/8/layout/orgChart1"/>
    <dgm:cxn modelId="{9CE08A8D-8516-4988-B581-0109FD59316D}" type="presParOf" srcId="{C4C790B9-FF77-4405-9D63-03AC0AE98687}" destId="{BE710988-674F-4064-8C49-BCE9B73915B1}" srcOrd="4" destOrd="0" presId="urn:microsoft.com/office/officeart/2005/8/layout/orgChart1"/>
    <dgm:cxn modelId="{59C16868-08B7-4EAA-BC50-21D881AA199D}" type="presParOf" srcId="{C4C790B9-FF77-4405-9D63-03AC0AE98687}" destId="{B5B8A505-C9D0-4551-AE0B-5A578A1BA982}" srcOrd="5" destOrd="0" presId="urn:microsoft.com/office/officeart/2005/8/layout/orgChart1"/>
    <dgm:cxn modelId="{CE490754-6297-4476-90E2-66D53906F7B1}" type="presParOf" srcId="{B5B8A505-C9D0-4551-AE0B-5A578A1BA982}" destId="{5BE68FE6-3A9B-4707-976F-3F8D2C696A21}" srcOrd="0" destOrd="0" presId="urn:microsoft.com/office/officeart/2005/8/layout/orgChart1"/>
    <dgm:cxn modelId="{0D419216-2EBC-4B5F-BEC4-1CAF9A786CBA}" type="presParOf" srcId="{5BE68FE6-3A9B-4707-976F-3F8D2C696A21}" destId="{036727F4-76DA-4DD9-99C0-1F502677F9B2}" srcOrd="0" destOrd="0" presId="urn:microsoft.com/office/officeart/2005/8/layout/orgChart1"/>
    <dgm:cxn modelId="{CFE860D3-538D-4FF8-B4EF-DDD13123A694}" type="presParOf" srcId="{5BE68FE6-3A9B-4707-976F-3F8D2C696A21}" destId="{31190B50-E83D-403B-AF87-DE841F328895}" srcOrd="1" destOrd="0" presId="urn:microsoft.com/office/officeart/2005/8/layout/orgChart1"/>
    <dgm:cxn modelId="{5C0255EE-B38B-4232-A7AD-07128891E4AD}" type="presParOf" srcId="{B5B8A505-C9D0-4551-AE0B-5A578A1BA982}" destId="{87B66913-9A70-43BD-970C-9339289D8925}" srcOrd="1" destOrd="0" presId="urn:microsoft.com/office/officeart/2005/8/layout/orgChart1"/>
    <dgm:cxn modelId="{27C86739-064B-4D8B-A656-7819A9D43576}" type="presParOf" srcId="{B5B8A505-C9D0-4551-AE0B-5A578A1BA982}" destId="{95464212-5918-41B2-903D-30506467E47E}" srcOrd="2" destOrd="0" presId="urn:microsoft.com/office/officeart/2005/8/layout/orgChart1"/>
    <dgm:cxn modelId="{AF905E4E-6FC5-41A4-8F41-782E7B978B15}" type="presParOf" srcId="{C4C790B9-FF77-4405-9D63-03AC0AE98687}" destId="{490E63ED-9DFC-4CF3-B376-552B24EF1924}" srcOrd="6" destOrd="0" presId="urn:microsoft.com/office/officeart/2005/8/layout/orgChart1"/>
    <dgm:cxn modelId="{5AE71B8A-50F8-477C-A4D4-B4B0B49B9F29}" type="presParOf" srcId="{C4C790B9-FF77-4405-9D63-03AC0AE98687}" destId="{92E684B1-9C78-49AF-B455-CA87338B69C4}" srcOrd="7" destOrd="0" presId="urn:microsoft.com/office/officeart/2005/8/layout/orgChart1"/>
    <dgm:cxn modelId="{AA892792-55CA-4148-AA61-5EDCEDA23945}" type="presParOf" srcId="{92E684B1-9C78-49AF-B455-CA87338B69C4}" destId="{74E6330C-1CDE-465B-9519-B97F8030BC2F}" srcOrd="0" destOrd="0" presId="urn:microsoft.com/office/officeart/2005/8/layout/orgChart1"/>
    <dgm:cxn modelId="{7473BCE4-774D-4636-A7FB-A294BC1C406E}" type="presParOf" srcId="{74E6330C-1CDE-465B-9519-B97F8030BC2F}" destId="{35CB8246-EB7C-4B5A-AE02-6D3ECC36DCFE}" srcOrd="0" destOrd="0" presId="urn:microsoft.com/office/officeart/2005/8/layout/orgChart1"/>
    <dgm:cxn modelId="{8BE43BC4-F96D-4B23-BF06-11CB75470F30}" type="presParOf" srcId="{74E6330C-1CDE-465B-9519-B97F8030BC2F}" destId="{495F2B63-7685-4567-A58F-585328B2C816}" srcOrd="1" destOrd="0" presId="urn:microsoft.com/office/officeart/2005/8/layout/orgChart1"/>
    <dgm:cxn modelId="{113E4E8C-DA28-4AFB-8EB4-2446D77F35CB}" type="presParOf" srcId="{92E684B1-9C78-49AF-B455-CA87338B69C4}" destId="{ED590B37-148A-4008-8555-226A8BB2E986}" srcOrd="1" destOrd="0" presId="urn:microsoft.com/office/officeart/2005/8/layout/orgChart1"/>
    <dgm:cxn modelId="{5F4F468D-44C4-4724-A949-14965AE11073}" type="presParOf" srcId="{92E684B1-9C78-49AF-B455-CA87338B69C4}" destId="{459119E7-EC02-44E7-8F2B-20DE4F9097FC}" srcOrd="2" destOrd="0" presId="urn:microsoft.com/office/officeart/2005/8/layout/orgChart1"/>
    <dgm:cxn modelId="{E4ABC9CC-C3A8-4CA2-831C-0E29CB860502}" type="presParOf" srcId="{C4C790B9-FF77-4405-9D63-03AC0AE98687}" destId="{AFF230E9-609E-4204-B01D-B7843EE60482}" srcOrd="8" destOrd="0" presId="urn:microsoft.com/office/officeart/2005/8/layout/orgChart1"/>
    <dgm:cxn modelId="{5530560A-4F44-49A5-8671-75CF668B4130}" type="presParOf" srcId="{C4C790B9-FF77-4405-9D63-03AC0AE98687}" destId="{22298752-2FD8-499F-BC03-A1F2468DC0D2}" srcOrd="9" destOrd="0" presId="urn:microsoft.com/office/officeart/2005/8/layout/orgChart1"/>
    <dgm:cxn modelId="{F488A91A-F6B0-4FFA-B09E-1BA1EF880696}" type="presParOf" srcId="{22298752-2FD8-499F-BC03-A1F2468DC0D2}" destId="{E2814526-1E36-4E1A-AD59-CD3E95603139}" srcOrd="0" destOrd="0" presId="urn:microsoft.com/office/officeart/2005/8/layout/orgChart1"/>
    <dgm:cxn modelId="{DE04D4B4-8A4F-412A-A157-40C1CDDE1E7E}" type="presParOf" srcId="{E2814526-1E36-4E1A-AD59-CD3E95603139}" destId="{37F64DF3-81B6-4F6F-B749-3C170B7B40E9}" srcOrd="0" destOrd="0" presId="urn:microsoft.com/office/officeart/2005/8/layout/orgChart1"/>
    <dgm:cxn modelId="{E0DC9D0C-CDDB-499A-9149-82F5A266F8BF}" type="presParOf" srcId="{E2814526-1E36-4E1A-AD59-CD3E95603139}" destId="{6BE5B552-4825-4071-B216-CB34D9E33BBF}" srcOrd="1" destOrd="0" presId="urn:microsoft.com/office/officeart/2005/8/layout/orgChart1"/>
    <dgm:cxn modelId="{8831A340-B0FC-497F-A0E4-7CB33ACB80F4}" type="presParOf" srcId="{22298752-2FD8-499F-BC03-A1F2468DC0D2}" destId="{FF53EBEB-2877-4873-91FB-B6CB640E6BBD}" srcOrd="1" destOrd="0" presId="urn:microsoft.com/office/officeart/2005/8/layout/orgChart1"/>
    <dgm:cxn modelId="{B9C0930C-BE05-43FA-99B9-5402E9F85BE4}" type="presParOf" srcId="{22298752-2FD8-499F-BC03-A1F2468DC0D2}" destId="{42B55B85-3E43-4EF3-BC53-E2C806461FDD}" srcOrd="2" destOrd="0" presId="urn:microsoft.com/office/officeart/2005/8/layout/orgChart1"/>
    <dgm:cxn modelId="{771BC123-6719-41D3-B0DB-68A1FEB2CCAE}" type="presParOf" srcId="{C4C790B9-FF77-4405-9D63-03AC0AE98687}" destId="{7ADDFC0C-6B16-4BAA-B8A3-F62A7EFE4288}" srcOrd="10" destOrd="0" presId="urn:microsoft.com/office/officeart/2005/8/layout/orgChart1"/>
    <dgm:cxn modelId="{5E51B292-6D36-4225-BC69-1405A138AB8C}" type="presParOf" srcId="{C4C790B9-FF77-4405-9D63-03AC0AE98687}" destId="{05263A73-E449-477A-BA2A-E985005183AD}" srcOrd="11" destOrd="0" presId="urn:microsoft.com/office/officeart/2005/8/layout/orgChart1"/>
    <dgm:cxn modelId="{F550D301-5421-4EF5-8AA3-6CECEB2FED4B}" type="presParOf" srcId="{05263A73-E449-477A-BA2A-E985005183AD}" destId="{8E87145E-46EF-423E-91C3-0221567EA6A5}" srcOrd="0" destOrd="0" presId="urn:microsoft.com/office/officeart/2005/8/layout/orgChart1"/>
    <dgm:cxn modelId="{BD38C042-28B7-4ECD-B5FC-DD8C8BFFC128}" type="presParOf" srcId="{8E87145E-46EF-423E-91C3-0221567EA6A5}" destId="{4529CF41-9C6D-4B1F-BA84-D1938049A233}" srcOrd="0" destOrd="0" presId="urn:microsoft.com/office/officeart/2005/8/layout/orgChart1"/>
    <dgm:cxn modelId="{8306BEC5-4DF8-47EB-ADC7-46FFFCCF5C68}" type="presParOf" srcId="{8E87145E-46EF-423E-91C3-0221567EA6A5}" destId="{E05CAD04-AE40-4397-82B0-7A58A6005F2D}" srcOrd="1" destOrd="0" presId="urn:microsoft.com/office/officeart/2005/8/layout/orgChart1"/>
    <dgm:cxn modelId="{1BAEA8F9-6559-4EBD-B8A2-9DB9246C2E39}" type="presParOf" srcId="{05263A73-E449-477A-BA2A-E985005183AD}" destId="{ACF27C3B-DD55-4B73-BD2A-4F7D8CDA9D45}" srcOrd="1" destOrd="0" presId="urn:microsoft.com/office/officeart/2005/8/layout/orgChart1"/>
    <dgm:cxn modelId="{0773AD70-50B3-42E1-8EFD-62FEA823CD8B}" type="presParOf" srcId="{05263A73-E449-477A-BA2A-E985005183AD}" destId="{B22596C7-7A8A-42D6-BC7D-5F3EEC185576}" srcOrd="2" destOrd="0" presId="urn:microsoft.com/office/officeart/2005/8/layout/orgChart1"/>
    <dgm:cxn modelId="{3C7818E7-6AAF-40D1-8A92-153EB39222B7}" type="presParOf" srcId="{C4C790B9-FF77-4405-9D63-03AC0AE98687}" destId="{410B20D3-7B18-4407-A24F-F6ABD7B05D6D}" srcOrd="12" destOrd="0" presId="urn:microsoft.com/office/officeart/2005/8/layout/orgChart1"/>
    <dgm:cxn modelId="{35A2D418-1784-4D55-BAEA-9623CAFB11C9}" type="presParOf" srcId="{C4C790B9-FF77-4405-9D63-03AC0AE98687}" destId="{42773241-A7E0-421D-A719-56576099008A}" srcOrd="13" destOrd="0" presId="urn:microsoft.com/office/officeart/2005/8/layout/orgChart1"/>
    <dgm:cxn modelId="{1CC3F391-9D9F-4318-A971-2D730A50FC9F}" type="presParOf" srcId="{42773241-A7E0-421D-A719-56576099008A}" destId="{1F508A64-FB4F-4E38-A51C-2CAC9CFE0057}" srcOrd="0" destOrd="0" presId="urn:microsoft.com/office/officeart/2005/8/layout/orgChart1"/>
    <dgm:cxn modelId="{190F5BBF-44E3-4C31-9CA7-594C3E592FF4}" type="presParOf" srcId="{1F508A64-FB4F-4E38-A51C-2CAC9CFE0057}" destId="{8C32455E-3488-4E40-A1D5-B31FF7C12AC4}" srcOrd="0" destOrd="0" presId="urn:microsoft.com/office/officeart/2005/8/layout/orgChart1"/>
    <dgm:cxn modelId="{497526E0-769B-4F71-AB4F-A5BC8E1C7FE5}" type="presParOf" srcId="{1F508A64-FB4F-4E38-A51C-2CAC9CFE0057}" destId="{A0C98074-47E5-441B-AA23-DD714354C2A1}" srcOrd="1" destOrd="0" presId="urn:microsoft.com/office/officeart/2005/8/layout/orgChart1"/>
    <dgm:cxn modelId="{5BA1138D-E578-4E5A-ADE9-4F8381D8479A}" type="presParOf" srcId="{42773241-A7E0-421D-A719-56576099008A}" destId="{5AFF983C-B22C-454B-92A7-EEC64A33886C}" srcOrd="1" destOrd="0" presId="urn:microsoft.com/office/officeart/2005/8/layout/orgChart1"/>
    <dgm:cxn modelId="{CCEAAE50-427F-4C22-8FD1-ABD2F02624E4}" type="presParOf" srcId="{42773241-A7E0-421D-A719-56576099008A}" destId="{3D9DBD24-47D1-4244-A234-B45A0580CA8A}" srcOrd="2" destOrd="0" presId="urn:microsoft.com/office/officeart/2005/8/layout/orgChart1"/>
    <dgm:cxn modelId="{80C9612F-F135-4A36-ABA9-CDC648E82F89}" type="presParOf" srcId="{F4AED9CC-DF71-4089-B79F-A2D4978BEBCC}" destId="{BE24DBA6-7F79-404A-8AEA-5134D3C9AC7E}" srcOrd="2" destOrd="0" presId="urn:microsoft.com/office/officeart/2005/8/layout/orgChart1"/>
    <dgm:cxn modelId="{870A3517-6A66-4B7A-AD4C-5C58E90AA9E0}" type="presParOf" srcId="{64B86E27-6DE1-4772-9F07-414F4A256236}" destId="{EE385554-3068-4867-ABEA-AE21E43D7EE7}" srcOrd="1" destOrd="0" presId="urn:microsoft.com/office/officeart/2005/8/layout/orgChart1"/>
    <dgm:cxn modelId="{4EDE319B-1A3C-4B54-80A2-A292C323E5DE}" type="presParOf" srcId="{EE385554-3068-4867-ABEA-AE21E43D7EE7}" destId="{B793AED9-0998-4516-BB06-35A06E715D99}" srcOrd="0" destOrd="0" presId="urn:microsoft.com/office/officeart/2005/8/layout/orgChart1"/>
    <dgm:cxn modelId="{A676F44F-C6D2-4FE3-A5C1-49C47138311D}" type="presParOf" srcId="{B793AED9-0998-4516-BB06-35A06E715D99}" destId="{D16C09F0-FD4D-4E45-8135-D5558D468323}" srcOrd="0" destOrd="0" presId="urn:microsoft.com/office/officeart/2005/8/layout/orgChart1"/>
    <dgm:cxn modelId="{C7575C71-7A5A-4FE1-8194-78A73D489E5C}" type="presParOf" srcId="{B793AED9-0998-4516-BB06-35A06E715D99}" destId="{8AD800C3-F715-4CFC-8C1E-543AEA2A0ADB}" srcOrd="1" destOrd="0" presId="urn:microsoft.com/office/officeart/2005/8/layout/orgChart1"/>
    <dgm:cxn modelId="{F4FA5153-FE9E-4632-AA7F-62695023C112}" type="presParOf" srcId="{EE385554-3068-4867-ABEA-AE21E43D7EE7}" destId="{41316070-C359-4948-85A0-741898E6F118}" srcOrd="1" destOrd="0" presId="urn:microsoft.com/office/officeart/2005/8/layout/orgChart1"/>
    <dgm:cxn modelId="{4B1E837A-945C-43E4-9B4C-93E278F4D581}" type="presParOf" srcId="{EE385554-3068-4867-ABEA-AE21E43D7EE7}" destId="{C29EAEC9-7331-4D48-8A1A-4BB4944F31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C0854A-F60B-42D2-8004-628B5D8615A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89571B-C3D4-410E-945A-006A5BBF1E38}">
      <dgm:prSet phldrT="[Text]" custT="1"/>
      <dgm:spPr/>
      <dgm:t>
        <a:bodyPr/>
        <a:lstStyle/>
        <a:p>
          <a:r>
            <a:rPr lang="en-US" sz="2000" dirty="0"/>
            <a:t>GELS</a:t>
          </a:r>
        </a:p>
        <a:p>
          <a:r>
            <a:rPr lang="en-US" sz="1400" dirty="0"/>
            <a:t>General Education &amp; Liberal Studies</a:t>
          </a:r>
        </a:p>
      </dgm:t>
    </dgm:pt>
    <dgm:pt modelId="{2481C1BD-247B-49BE-9E25-4FDCDCFFECB7}" type="parTrans" cxnId="{0FD90679-E3EB-4D8F-B73C-B2274FCC11F4}">
      <dgm:prSet/>
      <dgm:spPr/>
      <dgm:t>
        <a:bodyPr/>
        <a:lstStyle/>
        <a:p>
          <a:endParaRPr lang="en-US"/>
        </a:p>
      </dgm:t>
    </dgm:pt>
    <dgm:pt modelId="{0EDCB645-E01B-4337-9675-54FF0638C23B}" type="sibTrans" cxnId="{0FD90679-E3EB-4D8F-B73C-B2274FCC11F4}">
      <dgm:prSet/>
      <dgm:spPr/>
      <dgm:t>
        <a:bodyPr/>
        <a:lstStyle/>
        <a:p>
          <a:endParaRPr lang="en-US"/>
        </a:p>
      </dgm:t>
    </dgm:pt>
    <dgm:pt modelId="{20245F01-FC38-4ACA-8CF6-F49D781EA9A0}">
      <dgm:prSet phldrT="[Text]" custT="1"/>
      <dgm:spPr/>
      <dgm:t>
        <a:bodyPr/>
        <a:lstStyle/>
        <a:p>
          <a:pPr>
            <a:buNone/>
          </a:pPr>
          <a:r>
            <a:rPr lang="en-US" sz="1200" b="0" u="sng" dirty="0"/>
            <a:t>General Education (GE)</a:t>
          </a:r>
        </a:p>
      </dgm:t>
    </dgm:pt>
    <dgm:pt modelId="{7B25AEAB-A928-4000-A5FD-5BE65A83C290}" type="parTrans" cxnId="{7ECBCAB2-67FD-4C15-B94E-32B370BE14D2}">
      <dgm:prSet/>
      <dgm:spPr/>
      <dgm:t>
        <a:bodyPr/>
        <a:lstStyle/>
        <a:p>
          <a:endParaRPr lang="en-US"/>
        </a:p>
      </dgm:t>
    </dgm:pt>
    <dgm:pt modelId="{9A974C6E-832C-4BDF-A263-172EE04F0013}" type="sibTrans" cxnId="{7ECBCAB2-67FD-4C15-B94E-32B370BE14D2}">
      <dgm:prSet/>
      <dgm:spPr/>
      <dgm:t>
        <a:bodyPr/>
        <a:lstStyle/>
        <a:p>
          <a:endParaRPr lang="en-US"/>
        </a:p>
      </dgm:t>
    </dgm:pt>
    <dgm:pt modelId="{9609C01D-2CC1-4A26-919F-4AAC6355FD9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Major</a:t>
          </a:r>
        </a:p>
        <a:p>
          <a:endParaRPr lang="en-US" sz="1900" dirty="0"/>
        </a:p>
        <a:p>
          <a:endParaRPr lang="en-US" sz="1900" dirty="0"/>
        </a:p>
      </dgm:t>
    </dgm:pt>
    <dgm:pt modelId="{42BA7CA0-C317-44CD-B6BC-1B6D340851AF}" type="parTrans" cxnId="{DA0BFC13-3138-4A85-99BB-E4DC59AEFBC4}">
      <dgm:prSet/>
      <dgm:spPr/>
      <dgm:t>
        <a:bodyPr/>
        <a:lstStyle/>
        <a:p>
          <a:endParaRPr lang="en-US"/>
        </a:p>
      </dgm:t>
    </dgm:pt>
    <dgm:pt modelId="{2A6BA049-BB85-40FB-A56D-F67D4C9BFEBC}" type="sibTrans" cxnId="{DA0BFC13-3138-4A85-99BB-E4DC59AEFBC4}">
      <dgm:prSet/>
      <dgm:spPr/>
      <dgm:t>
        <a:bodyPr/>
        <a:lstStyle/>
        <a:p>
          <a:endParaRPr lang="en-US"/>
        </a:p>
      </dgm:t>
    </dgm:pt>
    <dgm:pt modelId="{9A90FBFF-52BA-41D5-BBAA-8DBDCD990F80}">
      <dgm:prSet phldrT="[Text]" custT="1"/>
      <dgm:spPr/>
      <dgm:t>
        <a:bodyPr/>
        <a:lstStyle/>
        <a:p>
          <a:r>
            <a:rPr lang="en-US" sz="1200" dirty="0"/>
            <a:t>7 Required Major Courses</a:t>
          </a:r>
        </a:p>
      </dgm:t>
    </dgm:pt>
    <dgm:pt modelId="{286A1484-4E1A-4EE4-9C2D-CAF5F2A104DF}" type="parTrans" cxnId="{D79C8E6A-EA60-4706-A162-D0CAA3E8C06C}">
      <dgm:prSet/>
      <dgm:spPr/>
      <dgm:t>
        <a:bodyPr/>
        <a:lstStyle/>
        <a:p>
          <a:endParaRPr lang="en-US"/>
        </a:p>
      </dgm:t>
    </dgm:pt>
    <dgm:pt modelId="{37717CE7-BC38-4BEB-A779-0C7BD1002972}" type="sibTrans" cxnId="{D79C8E6A-EA60-4706-A162-D0CAA3E8C06C}">
      <dgm:prSet/>
      <dgm:spPr/>
      <dgm:t>
        <a:bodyPr/>
        <a:lstStyle/>
        <a:p>
          <a:endParaRPr lang="en-US"/>
        </a:p>
      </dgm:t>
    </dgm:pt>
    <dgm:pt modelId="{5CFE2930-B0B1-4815-A3E5-BC17192EF531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Electives</a:t>
          </a:r>
        </a:p>
      </dgm:t>
    </dgm:pt>
    <dgm:pt modelId="{EAECF571-E043-47B4-93F6-AFAD2FEE9159}" type="parTrans" cxnId="{BD4DB3B5-5E92-451C-BA8B-489D043F036E}">
      <dgm:prSet/>
      <dgm:spPr/>
      <dgm:t>
        <a:bodyPr/>
        <a:lstStyle/>
        <a:p>
          <a:endParaRPr lang="en-US"/>
        </a:p>
      </dgm:t>
    </dgm:pt>
    <dgm:pt modelId="{16F0F537-AC78-4ADB-A2AA-FB9B54833F17}" type="sibTrans" cxnId="{BD4DB3B5-5E92-451C-BA8B-489D043F036E}">
      <dgm:prSet/>
      <dgm:spPr/>
      <dgm:t>
        <a:bodyPr/>
        <a:lstStyle/>
        <a:p>
          <a:endParaRPr lang="en-US"/>
        </a:p>
      </dgm:t>
    </dgm:pt>
    <dgm:pt modelId="{189DB167-A265-4E9C-8075-547B46DC25A8}">
      <dgm:prSet phldrT="[Text]" custT="1"/>
      <dgm:spPr/>
      <dgm:t>
        <a:bodyPr/>
        <a:lstStyle/>
        <a:p>
          <a:r>
            <a:rPr lang="en-US" sz="1200" dirty="0"/>
            <a:t>May be needed to fulfill graduation requirements</a:t>
          </a:r>
        </a:p>
      </dgm:t>
    </dgm:pt>
    <dgm:pt modelId="{7E858ED5-85A1-4446-964F-C2C042F0887E}" type="parTrans" cxnId="{D3834A28-45C4-4254-81FB-83EFAF1531AA}">
      <dgm:prSet/>
      <dgm:spPr/>
      <dgm:t>
        <a:bodyPr/>
        <a:lstStyle/>
        <a:p>
          <a:endParaRPr lang="en-US"/>
        </a:p>
      </dgm:t>
    </dgm:pt>
    <dgm:pt modelId="{2EB5D6CC-7E77-4B6E-8121-FD4BE2494367}" type="sibTrans" cxnId="{D3834A28-45C4-4254-81FB-83EFAF1531AA}">
      <dgm:prSet/>
      <dgm:spPr/>
      <dgm:t>
        <a:bodyPr/>
        <a:lstStyle/>
        <a:p>
          <a:endParaRPr lang="en-US"/>
        </a:p>
      </dgm:t>
    </dgm:pt>
    <dgm:pt modelId="{0B443580-CFCF-468E-ACC9-D98C60B16DE3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/>
            <a:t>Minor</a:t>
          </a:r>
        </a:p>
      </dgm:t>
    </dgm:pt>
    <dgm:pt modelId="{26D86E77-6C25-46F0-9CA2-5AB6F2D8A232}" type="parTrans" cxnId="{0665A6EA-E391-4D7D-A2F9-9FA36204AEDF}">
      <dgm:prSet/>
      <dgm:spPr/>
      <dgm:t>
        <a:bodyPr/>
        <a:lstStyle/>
        <a:p>
          <a:endParaRPr lang="en-US"/>
        </a:p>
      </dgm:t>
    </dgm:pt>
    <dgm:pt modelId="{26131D2D-44F1-4462-B37F-6CCAA92ECF42}" type="sibTrans" cxnId="{0665A6EA-E391-4D7D-A2F9-9FA36204AEDF}">
      <dgm:prSet/>
      <dgm:spPr/>
      <dgm:t>
        <a:bodyPr/>
        <a:lstStyle/>
        <a:p>
          <a:endParaRPr lang="en-US"/>
        </a:p>
      </dgm:t>
    </dgm:pt>
    <dgm:pt modelId="{A275B900-4A97-4647-A075-2287A2E19754}">
      <dgm:prSet phldrT="[Text]" custT="1"/>
      <dgm:spPr/>
      <dgm:t>
        <a:bodyPr/>
        <a:lstStyle/>
        <a:p>
          <a:r>
            <a:rPr lang="en-US" sz="1200" dirty="0"/>
            <a:t>Optional </a:t>
          </a:r>
        </a:p>
      </dgm:t>
    </dgm:pt>
    <dgm:pt modelId="{22A8630E-74F0-49B3-811B-3690D956B665}" type="parTrans" cxnId="{096DA860-CE0F-4B65-91EC-265F88660C24}">
      <dgm:prSet/>
      <dgm:spPr/>
      <dgm:t>
        <a:bodyPr/>
        <a:lstStyle/>
        <a:p>
          <a:endParaRPr lang="en-US"/>
        </a:p>
      </dgm:t>
    </dgm:pt>
    <dgm:pt modelId="{CB2CE6CC-F989-4B2D-9DCC-7E4C00981A88}" type="sibTrans" cxnId="{096DA860-CE0F-4B65-91EC-265F88660C24}">
      <dgm:prSet/>
      <dgm:spPr/>
      <dgm:t>
        <a:bodyPr/>
        <a:lstStyle/>
        <a:p>
          <a:endParaRPr lang="en-US"/>
        </a:p>
      </dgm:t>
    </dgm:pt>
    <dgm:pt modelId="{1CDA0903-6172-42FF-B64A-463EAF522555}">
      <dgm:prSet phldrT="[Text]"/>
      <dgm:spPr/>
      <dgm:t>
        <a:bodyPr/>
        <a:lstStyle/>
        <a:p>
          <a:endParaRPr lang="en-US" sz="800" dirty="0"/>
        </a:p>
      </dgm:t>
    </dgm:pt>
    <dgm:pt modelId="{F5873E3B-3E16-490F-BED5-E2252AF48FC1}" type="parTrans" cxnId="{2A64AC60-55C0-4ECB-81B8-9D09690BF657}">
      <dgm:prSet/>
      <dgm:spPr/>
      <dgm:t>
        <a:bodyPr/>
        <a:lstStyle/>
        <a:p>
          <a:endParaRPr lang="en-US"/>
        </a:p>
      </dgm:t>
    </dgm:pt>
    <dgm:pt modelId="{69C166E4-E286-4014-94D5-EC7874A7D68A}" type="sibTrans" cxnId="{2A64AC60-55C0-4ECB-81B8-9D09690BF657}">
      <dgm:prSet/>
      <dgm:spPr/>
      <dgm:t>
        <a:bodyPr/>
        <a:lstStyle/>
        <a:p>
          <a:endParaRPr lang="en-US"/>
        </a:p>
      </dgm:t>
    </dgm:pt>
    <dgm:pt modelId="{82B66887-8FD5-4B5E-ADA6-2F049889CE31}">
      <dgm:prSet phldrT="[Text]" custT="1"/>
      <dgm:spPr/>
      <dgm:t>
        <a:bodyPr/>
        <a:lstStyle/>
        <a:p>
          <a:r>
            <a:rPr lang="en-US" sz="1200" b="0" dirty="0"/>
            <a:t> 40 credits</a:t>
          </a:r>
        </a:p>
      </dgm:t>
    </dgm:pt>
    <dgm:pt modelId="{D1185F8B-B97A-400A-B15A-C05309F3F563}" type="parTrans" cxnId="{2DC514B3-D747-4AC9-B185-6337A6DEB959}">
      <dgm:prSet/>
      <dgm:spPr/>
      <dgm:t>
        <a:bodyPr/>
        <a:lstStyle/>
        <a:p>
          <a:endParaRPr lang="en-US"/>
        </a:p>
      </dgm:t>
    </dgm:pt>
    <dgm:pt modelId="{13FF48E7-9A38-4222-8B98-C2A788DA71C0}" type="sibTrans" cxnId="{2DC514B3-D747-4AC9-B185-6337A6DEB959}">
      <dgm:prSet/>
      <dgm:spPr/>
      <dgm:t>
        <a:bodyPr/>
        <a:lstStyle/>
        <a:p>
          <a:endParaRPr lang="en-US"/>
        </a:p>
      </dgm:t>
    </dgm:pt>
    <dgm:pt modelId="{093E27E8-7E64-4A5C-876F-260E6F630549}">
      <dgm:prSet phldrT="[Text]"/>
      <dgm:spPr/>
      <dgm:t>
        <a:bodyPr/>
        <a:lstStyle/>
        <a:p>
          <a:endParaRPr lang="en-US" sz="800" dirty="0"/>
        </a:p>
      </dgm:t>
    </dgm:pt>
    <dgm:pt modelId="{15014B44-BAD9-4FBE-B0FD-2C3536A9BBA9}" type="parTrans" cxnId="{8C3948C2-C79A-4564-B61B-DD1C1DDC3374}">
      <dgm:prSet/>
      <dgm:spPr/>
      <dgm:t>
        <a:bodyPr/>
        <a:lstStyle/>
        <a:p>
          <a:endParaRPr lang="en-US"/>
        </a:p>
      </dgm:t>
    </dgm:pt>
    <dgm:pt modelId="{4390A386-CCD4-4136-B0BD-0386594FF5A6}" type="sibTrans" cxnId="{8C3948C2-C79A-4564-B61B-DD1C1DDC3374}">
      <dgm:prSet/>
      <dgm:spPr/>
      <dgm:t>
        <a:bodyPr/>
        <a:lstStyle/>
        <a:p>
          <a:endParaRPr lang="en-US"/>
        </a:p>
      </dgm:t>
    </dgm:pt>
    <dgm:pt modelId="{1488AFEF-5D8C-4D9A-B217-904DB4EA3AB4}">
      <dgm:prSet phldrT="[Text]" custT="1"/>
      <dgm:spPr/>
      <dgm:t>
        <a:bodyPr/>
        <a:lstStyle/>
        <a:p>
          <a:r>
            <a:rPr lang="en-US" sz="1200" b="0" dirty="0"/>
            <a:t> 8 credits of 300-500 level GE courses</a:t>
          </a:r>
        </a:p>
      </dgm:t>
    </dgm:pt>
    <dgm:pt modelId="{C8CA17F3-AE5D-4871-B7F9-A5E872898776}" type="parTrans" cxnId="{0CEB877D-9F9A-484C-915C-439465A9C34E}">
      <dgm:prSet/>
      <dgm:spPr/>
      <dgm:t>
        <a:bodyPr/>
        <a:lstStyle/>
        <a:p>
          <a:endParaRPr lang="en-US"/>
        </a:p>
      </dgm:t>
    </dgm:pt>
    <dgm:pt modelId="{EFF7A6D2-D278-4B36-A5FA-0CC596B2D459}" type="sibTrans" cxnId="{0CEB877D-9F9A-484C-915C-439465A9C34E}">
      <dgm:prSet/>
      <dgm:spPr/>
      <dgm:t>
        <a:bodyPr/>
        <a:lstStyle/>
        <a:p>
          <a:endParaRPr lang="en-US"/>
        </a:p>
      </dgm:t>
    </dgm:pt>
    <dgm:pt modelId="{F2B125E0-F967-4F82-A3EF-99CC747900EF}">
      <dgm:prSet phldrT="[Text]" custT="1"/>
      <dgm:spPr/>
      <dgm:t>
        <a:bodyPr/>
        <a:lstStyle/>
        <a:p>
          <a:r>
            <a:rPr lang="en-US" sz="1200" b="0" dirty="0"/>
            <a:t>10 goal areas</a:t>
          </a:r>
        </a:p>
      </dgm:t>
    </dgm:pt>
    <dgm:pt modelId="{D11F577A-366C-4CA9-9172-FA00BDEBEB56}" type="parTrans" cxnId="{B8DC6096-8567-4653-A047-AC422265B4DF}">
      <dgm:prSet/>
      <dgm:spPr/>
      <dgm:t>
        <a:bodyPr/>
        <a:lstStyle/>
        <a:p>
          <a:endParaRPr lang="en-US"/>
        </a:p>
      </dgm:t>
    </dgm:pt>
    <dgm:pt modelId="{B80B068C-C99A-45CB-9F44-266777893E06}" type="sibTrans" cxnId="{B8DC6096-8567-4653-A047-AC422265B4DF}">
      <dgm:prSet/>
      <dgm:spPr/>
      <dgm:t>
        <a:bodyPr/>
        <a:lstStyle/>
        <a:p>
          <a:endParaRPr lang="en-US"/>
        </a:p>
      </dgm:t>
    </dgm:pt>
    <dgm:pt modelId="{C9840FDD-B5E9-4F52-8FBB-827AE3AB55A9}">
      <dgm:prSet phldrT="[Text]" custT="1"/>
      <dgm:spPr/>
      <dgm:t>
        <a:bodyPr/>
        <a:lstStyle/>
        <a:p>
          <a:pPr>
            <a:buNone/>
          </a:pPr>
          <a:r>
            <a:rPr lang="en-US" sz="1200" b="0" u="sng" dirty="0"/>
            <a:t>Liberal Studies (LS)</a:t>
          </a:r>
        </a:p>
      </dgm:t>
    </dgm:pt>
    <dgm:pt modelId="{43C46FA0-1CFB-4256-B9C3-FBBC4584C6B2}" type="parTrans" cxnId="{5F91C373-8181-4236-AF17-2D4BE091D262}">
      <dgm:prSet/>
      <dgm:spPr/>
      <dgm:t>
        <a:bodyPr/>
        <a:lstStyle/>
        <a:p>
          <a:endParaRPr lang="en-US"/>
        </a:p>
      </dgm:t>
    </dgm:pt>
    <dgm:pt modelId="{3F318C40-53BD-4DE4-9F6F-998E92824DB9}" type="sibTrans" cxnId="{5F91C373-8181-4236-AF17-2D4BE091D262}">
      <dgm:prSet/>
      <dgm:spPr/>
      <dgm:t>
        <a:bodyPr/>
        <a:lstStyle/>
        <a:p>
          <a:endParaRPr lang="en-US"/>
        </a:p>
      </dgm:t>
    </dgm:pt>
    <dgm:pt modelId="{A698D36A-6195-4C08-95C5-0CFF586D1229}">
      <dgm:prSet phldrT="[Text]" custT="1"/>
      <dgm:spPr/>
      <dgm:t>
        <a:bodyPr/>
        <a:lstStyle/>
        <a:p>
          <a:r>
            <a:rPr lang="en-US" sz="1200" dirty="0"/>
            <a:t>Requirements determined by department</a:t>
          </a:r>
        </a:p>
      </dgm:t>
    </dgm:pt>
    <dgm:pt modelId="{41122544-8C7E-4A5F-B1EE-5BDCAD27DE2C}" type="parTrans" cxnId="{43310ED5-EF29-48A3-9CA5-11287C8A8208}">
      <dgm:prSet/>
      <dgm:spPr/>
      <dgm:t>
        <a:bodyPr/>
        <a:lstStyle/>
        <a:p>
          <a:endParaRPr lang="en-US"/>
        </a:p>
      </dgm:t>
    </dgm:pt>
    <dgm:pt modelId="{D4B950AB-D83F-48F5-9D3B-5A602E47A90A}" type="sibTrans" cxnId="{43310ED5-EF29-48A3-9CA5-11287C8A8208}">
      <dgm:prSet/>
      <dgm:spPr/>
      <dgm:t>
        <a:bodyPr/>
        <a:lstStyle/>
        <a:p>
          <a:endParaRPr lang="en-US"/>
        </a:p>
      </dgm:t>
    </dgm:pt>
    <dgm:pt modelId="{44D78464-B58B-4EC5-B81B-7C838F807265}">
      <dgm:prSet phldrT="[Text]"/>
      <dgm:spPr/>
      <dgm:t>
        <a:bodyPr/>
        <a:lstStyle/>
        <a:p>
          <a:pPr>
            <a:buNone/>
          </a:pPr>
          <a:endParaRPr lang="en-US" sz="1300" dirty="0"/>
        </a:p>
      </dgm:t>
    </dgm:pt>
    <dgm:pt modelId="{44F24E1F-DD2E-473D-8905-33E2DE62FA85}" type="parTrans" cxnId="{CB3EC4E3-B951-4CE5-8164-ACACFB858EE8}">
      <dgm:prSet/>
      <dgm:spPr/>
      <dgm:t>
        <a:bodyPr/>
        <a:lstStyle/>
        <a:p>
          <a:endParaRPr lang="en-US"/>
        </a:p>
      </dgm:t>
    </dgm:pt>
    <dgm:pt modelId="{B91C1B43-BEC6-455D-A58D-508AA8A426DD}" type="sibTrans" cxnId="{CB3EC4E3-B951-4CE5-8164-ACACFB858EE8}">
      <dgm:prSet/>
      <dgm:spPr/>
      <dgm:t>
        <a:bodyPr/>
        <a:lstStyle/>
        <a:p>
          <a:endParaRPr lang="en-US"/>
        </a:p>
      </dgm:t>
    </dgm:pt>
    <dgm:pt modelId="{515A7727-9B40-4717-9F8C-61ED16EA8E83}">
      <dgm:prSet phldrT="[Text]" custT="1"/>
      <dgm:spPr/>
      <dgm:t>
        <a:bodyPr/>
        <a:lstStyle/>
        <a:p>
          <a:endParaRPr lang="en-US" sz="1200" b="0" dirty="0"/>
        </a:p>
      </dgm:t>
    </dgm:pt>
    <dgm:pt modelId="{6BC295AE-83E6-4934-AB26-135A1B3580C5}" type="parTrans" cxnId="{6FB605F5-7267-4725-9CDC-EA613B06474B}">
      <dgm:prSet/>
      <dgm:spPr/>
      <dgm:t>
        <a:bodyPr/>
        <a:lstStyle/>
        <a:p>
          <a:endParaRPr lang="en-US"/>
        </a:p>
      </dgm:t>
    </dgm:pt>
    <dgm:pt modelId="{AC61C387-2348-45F8-9752-1EC0C9C0C349}" type="sibTrans" cxnId="{6FB605F5-7267-4725-9CDC-EA613B06474B}">
      <dgm:prSet/>
      <dgm:spPr/>
      <dgm:t>
        <a:bodyPr/>
        <a:lstStyle/>
        <a:p>
          <a:endParaRPr lang="en-US"/>
        </a:p>
      </dgm:t>
    </dgm:pt>
    <dgm:pt modelId="{52F367FB-DC08-47FB-93BC-17295F8903DE}">
      <dgm:prSet phldrT="[Text]" custT="1"/>
      <dgm:spPr/>
      <dgm:t>
        <a:bodyPr/>
        <a:lstStyle/>
        <a:p>
          <a:pPr>
            <a:buNone/>
          </a:pPr>
          <a:r>
            <a:rPr lang="en-US" sz="1200" u="sng" dirty="0"/>
            <a:t>Racial Issues Graduation </a:t>
          </a:r>
          <a:r>
            <a:rPr lang="en-US" sz="1200" u="none" dirty="0"/>
            <a:t>Requirement</a:t>
          </a:r>
          <a:endParaRPr lang="en-US" sz="1200" b="0" u="none" dirty="0"/>
        </a:p>
      </dgm:t>
    </dgm:pt>
    <dgm:pt modelId="{480AA4CA-0DCD-46C2-A020-763CF1FBEC92}" type="parTrans" cxnId="{88FBDABF-3870-4511-A681-F74DB1E3D25A}">
      <dgm:prSet/>
      <dgm:spPr/>
      <dgm:t>
        <a:bodyPr/>
        <a:lstStyle/>
        <a:p>
          <a:endParaRPr lang="en-US"/>
        </a:p>
      </dgm:t>
    </dgm:pt>
    <dgm:pt modelId="{8AEE526F-B799-4EB5-8B75-F8288548E20B}" type="sibTrans" cxnId="{88FBDABF-3870-4511-A681-F74DB1E3D25A}">
      <dgm:prSet/>
      <dgm:spPr/>
      <dgm:t>
        <a:bodyPr/>
        <a:lstStyle/>
        <a:p>
          <a:endParaRPr lang="en-US"/>
        </a:p>
      </dgm:t>
    </dgm:pt>
    <dgm:pt modelId="{1BAD3F2A-2198-4210-8762-E98431CD8E0B}">
      <dgm:prSet phldrT="[Text]" custT="1"/>
      <dgm:spPr/>
      <dgm:t>
        <a:bodyPr/>
        <a:lstStyle/>
        <a:p>
          <a:endParaRPr lang="en-US" sz="1200" b="0" dirty="0"/>
        </a:p>
      </dgm:t>
    </dgm:pt>
    <dgm:pt modelId="{65F54E10-5A7E-47A9-B819-AE1745431A93}" type="parTrans" cxnId="{14365E12-3D3C-4BD6-BA12-965A3AFBED98}">
      <dgm:prSet/>
      <dgm:spPr/>
      <dgm:t>
        <a:bodyPr/>
        <a:lstStyle/>
        <a:p>
          <a:endParaRPr lang="en-US"/>
        </a:p>
      </dgm:t>
    </dgm:pt>
    <dgm:pt modelId="{43732247-928C-426F-8D59-FFA112BFB7C2}" type="sibTrans" cxnId="{14365E12-3D3C-4BD6-BA12-965A3AFBED98}">
      <dgm:prSet/>
      <dgm:spPr/>
      <dgm:t>
        <a:bodyPr/>
        <a:lstStyle/>
        <a:p>
          <a:endParaRPr lang="en-US"/>
        </a:p>
      </dgm:t>
    </dgm:pt>
    <dgm:pt modelId="{CF7A7CBD-4F7C-4821-8860-F87A3E3B188A}">
      <dgm:prSet phldrT="[Text]"/>
      <dgm:spPr/>
      <dgm:t>
        <a:bodyPr/>
        <a:lstStyle/>
        <a:p>
          <a:endParaRPr lang="en-US" sz="1100" dirty="0"/>
        </a:p>
      </dgm:t>
    </dgm:pt>
    <dgm:pt modelId="{2C736B20-1FE0-4A15-8153-5D309A9D37EA}" type="parTrans" cxnId="{800324F9-012B-4981-8932-D8A1FC2D3760}">
      <dgm:prSet/>
      <dgm:spPr/>
      <dgm:t>
        <a:bodyPr/>
        <a:lstStyle/>
        <a:p>
          <a:endParaRPr lang="en-US"/>
        </a:p>
      </dgm:t>
    </dgm:pt>
    <dgm:pt modelId="{C826E075-F786-4D72-B55A-DAF70A1D6555}" type="sibTrans" cxnId="{800324F9-012B-4981-8932-D8A1FC2D3760}">
      <dgm:prSet/>
      <dgm:spPr/>
      <dgm:t>
        <a:bodyPr/>
        <a:lstStyle/>
        <a:p>
          <a:endParaRPr lang="en-US"/>
        </a:p>
      </dgm:t>
    </dgm:pt>
    <dgm:pt modelId="{33F6D211-8AA6-403B-A149-1A057F4D0F5B}">
      <dgm:prSet phldrT="[Text]" custT="1"/>
      <dgm:spPr/>
      <dgm:t>
        <a:bodyPr/>
        <a:lstStyle/>
        <a:p>
          <a:r>
            <a:rPr lang="en-US" sz="1200" dirty="0"/>
            <a:t>4 Prerequisite courses:</a:t>
          </a:r>
        </a:p>
      </dgm:t>
    </dgm:pt>
    <dgm:pt modelId="{17B2DB29-977F-4866-B6B6-A1833A78B5B6}" type="parTrans" cxnId="{14703596-A973-43CE-A32A-13BDC683B6F5}">
      <dgm:prSet/>
      <dgm:spPr/>
      <dgm:t>
        <a:bodyPr/>
        <a:lstStyle/>
        <a:p>
          <a:endParaRPr lang="en-US"/>
        </a:p>
      </dgm:t>
    </dgm:pt>
    <dgm:pt modelId="{8299D7A9-6307-4539-9C14-84D140640D00}" type="sibTrans" cxnId="{14703596-A973-43CE-A32A-13BDC683B6F5}">
      <dgm:prSet/>
      <dgm:spPr/>
      <dgm:t>
        <a:bodyPr/>
        <a:lstStyle/>
        <a:p>
          <a:endParaRPr lang="en-US"/>
        </a:p>
      </dgm:t>
    </dgm:pt>
    <dgm:pt modelId="{FF1E2FA3-3529-4531-B7F6-EA10833027D0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200" dirty="0"/>
            <a:t>Writing</a:t>
          </a:r>
        </a:p>
      </dgm:t>
    </dgm:pt>
    <dgm:pt modelId="{A7DA4699-51CC-4A0A-B8E4-662433E72A5F}" type="sibTrans" cxnId="{AF31EBED-541C-4E74-8456-A81E55D3ACB8}">
      <dgm:prSet/>
      <dgm:spPr/>
      <dgm:t>
        <a:bodyPr/>
        <a:lstStyle/>
        <a:p>
          <a:endParaRPr lang="en-US"/>
        </a:p>
      </dgm:t>
    </dgm:pt>
    <dgm:pt modelId="{BFEF82AB-5E72-4920-B485-150DB3EEAEAB}" type="parTrans" cxnId="{AF31EBED-541C-4E74-8456-A81E55D3ACB8}">
      <dgm:prSet/>
      <dgm:spPr/>
      <dgm:t>
        <a:bodyPr/>
        <a:lstStyle/>
        <a:p>
          <a:endParaRPr lang="en-US"/>
        </a:p>
      </dgm:t>
    </dgm:pt>
    <dgm:pt modelId="{22937188-CDF0-4740-9AC0-3D8372D73AB8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200"/>
            <a:t>General Psychology</a:t>
          </a:r>
          <a:endParaRPr lang="en-US" sz="1200" dirty="0"/>
        </a:p>
      </dgm:t>
    </dgm:pt>
    <dgm:pt modelId="{B96CEE6E-9C69-4B22-B09E-F3882616BD41}" type="parTrans" cxnId="{A718CFFE-651C-4B7C-B99F-5B31B477DB65}">
      <dgm:prSet/>
      <dgm:spPr/>
      <dgm:t>
        <a:bodyPr/>
        <a:lstStyle/>
        <a:p>
          <a:endParaRPr lang="en-US"/>
        </a:p>
      </dgm:t>
    </dgm:pt>
    <dgm:pt modelId="{A2A0D9F7-42D4-4EB1-961A-4D59014743C1}" type="sibTrans" cxnId="{A718CFFE-651C-4B7C-B99F-5B31B477DB65}">
      <dgm:prSet/>
      <dgm:spPr/>
      <dgm:t>
        <a:bodyPr/>
        <a:lstStyle/>
        <a:p>
          <a:endParaRPr lang="en-US"/>
        </a:p>
      </dgm:t>
    </dgm:pt>
    <dgm:pt modelId="{0E93516D-E050-4346-A9F0-DD8570D531B5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200"/>
            <a:t>Intro to Sociology</a:t>
          </a:r>
          <a:endParaRPr lang="en-US" sz="1200" dirty="0"/>
        </a:p>
      </dgm:t>
    </dgm:pt>
    <dgm:pt modelId="{C8C1D788-EBF0-4423-9594-FE764003BFF6}" type="parTrans" cxnId="{9E750F29-2506-47E3-97D6-4366F5A8E851}">
      <dgm:prSet/>
      <dgm:spPr/>
      <dgm:t>
        <a:bodyPr/>
        <a:lstStyle/>
        <a:p>
          <a:endParaRPr lang="en-US"/>
        </a:p>
      </dgm:t>
    </dgm:pt>
    <dgm:pt modelId="{63F4BC98-CE43-4386-BB66-DABE0545824B}" type="sibTrans" cxnId="{9E750F29-2506-47E3-97D6-4366F5A8E851}">
      <dgm:prSet/>
      <dgm:spPr/>
      <dgm:t>
        <a:bodyPr/>
        <a:lstStyle/>
        <a:p>
          <a:endParaRPr lang="en-US"/>
        </a:p>
      </dgm:t>
    </dgm:pt>
    <dgm:pt modelId="{A71822AA-709A-481D-81FF-F8C8E946BC3C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200" dirty="0"/>
            <a:t> Statistics</a:t>
          </a:r>
        </a:p>
      </dgm:t>
    </dgm:pt>
    <dgm:pt modelId="{E3098A9D-E33D-4C71-9641-CDB5120E342F}" type="parTrans" cxnId="{CB6483CF-40E9-4EFD-86AE-C481DE8083DC}">
      <dgm:prSet/>
      <dgm:spPr/>
      <dgm:t>
        <a:bodyPr/>
        <a:lstStyle/>
        <a:p>
          <a:endParaRPr lang="en-US"/>
        </a:p>
      </dgm:t>
    </dgm:pt>
    <dgm:pt modelId="{82875BC1-FFC3-4FDE-8899-8A746414998C}" type="sibTrans" cxnId="{CB6483CF-40E9-4EFD-86AE-C481DE8083DC}">
      <dgm:prSet/>
      <dgm:spPr/>
      <dgm:t>
        <a:bodyPr/>
        <a:lstStyle/>
        <a:p>
          <a:endParaRPr lang="en-US"/>
        </a:p>
      </dgm:t>
    </dgm:pt>
    <dgm:pt modelId="{41189A35-F821-411A-BFDF-693B946AA3AF}">
      <dgm:prSet phldrT="[Text]" custT="1"/>
      <dgm:spPr/>
      <dgm:t>
        <a:bodyPr/>
        <a:lstStyle/>
        <a:p>
          <a:r>
            <a:rPr lang="en-US" sz="1200" dirty="0"/>
            <a:t>6 Major Electives</a:t>
          </a:r>
        </a:p>
      </dgm:t>
    </dgm:pt>
    <dgm:pt modelId="{E22E4BE8-26B0-4A07-9C37-70715DD52E8A}" type="parTrans" cxnId="{4A1BA9C9-B6FA-4F11-9EE5-ADFF940EB7E9}">
      <dgm:prSet/>
      <dgm:spPr/>
    </dgm:pt>
    <dgm:pt modelId="{B7FE0C69-BC09-45C1-961F-C4FC9292E1CD}" type="sibTrans" cxnId="{4A1BA9C9-B6FA-4F11-9EE5-ADFF940EB7E9}">
      <dgm:prSet/>
      <dgm:spPr/>
    </dgm:pt>
    <dgm:pt modelId="{E7699DDF-05E4-476B-BD26-346934751A35}" type="pres">
      <dgm:prSet presAssocID="{49C0854A-F60B-42D2-8004-628B5D8615A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8D4EC62A-37E3-4995-BEFE-7D8EE2AAB527}" type="pres">
      <dgm:prSet presAssocID="{49C0854A-F60B-42D2-8004-628B5D8615A2}" presName="children" presStyleCnt="0"/>
      <dgm:spPr/>
    </dgm:pt>
    <dgm:pt modelId="{7461F7E8-692F-421A-B931-F17D97E021C9}" type="pres">
      <dgm:prSet presAssocID="{49C0854A-F60B-42D2-8004-628B5D8615A2}" presName="child1group" presStyleCnt="0"/>
      <dgm:spPr/>
    </dgm:pt>
    <dgm:pt modelId="{A6E6ABD9-5336-4ECA-9D83-15B917ECDE54}" type="pres">
      <dgm:prSet presAssocID="{49C0854A-F60B-42D2-8004-628B5D8615A2}" presName="child1" presStyleLbl="bgAcc1" presStyleIdx="0" presStyleCnt="4" custLinFactNeighborX="2280" custLinFactNeighborY="19243"/>
      <dgm:spPr/>
    </dgm:pt>
    <dgm:pt modelId="{B0185C45-3AAC-426A-8CFE-52F2184BDF99}" type="pres">
      <dgm:prSet presAssocID="{49C0854A-F60B-42D2-8004-628B5D8615A2}" presName="child1Text" presStyleLbl="bgAcc1" presStyleIdx="0" presStyleCnt="4">
        <dgm:presLayoutVars>
          <dgm:bulletEnabled val="1"/>
        </dgm:presLayoutVars>
      </dgm:prSet>
      <dgm:spPr/>
    </dgm:pt>
    <dgm:pt modelId="{69AC957E-6AB1-4957-B705-CB19006EB384}" type="pres">
      <dgm:prSet presAssocID="{49C0854A-F60B-42D2-8004-628B5D8615A2}" presName="child2group" presStyleCnt="0"/>
      <dgm:spPr/>
    </dgm:pt>
    <dgm:pt modelId="{BF461A82-CD71-4524-9F6E-9C3BCD7FB3A0}" type="pres">
      <dgm:prSet presAssocID="{49C0854A-F60B-42D2-8004-628B5D8615A2}" presName="child2" presStyleLbl="bgAcc1" presStyleIdx="1" presStyleCnt="4" custLinFactNeighborX="-2280" custLinFactNeighborY="19243"/>
      <dgm:spPr/>
    </dgm:pt>
    <dgm:pt modelId="{CA6C7691-ED81-4EC7-B1E3-96C2BC87E116}" type="pres">
      <dgm:prSet presAssocID="{49C0854A-F60B-42D2-8004-628B5D8615A2}" presName="child2Text" presStyleLbl="bgAcc1" presStyleIdx="1" presStyleCnt="4">
        <dgm:presLayoutVars>
          <dgm:bulletEnabled val="1"/>
        </dgm:presLayoutVars>
      </dgm:prSet>
      <dgm:spPr/>
    </dgm:pt>
    <dgm:pt modelId="{D68E1077-4A46-4F6A-88C3-B201DEB94D95}" type="pres">
      <dgm:prSet presAssocID="{49C0854A-F60B-42D2-8004-628B5D8615A2}" presName="child3group" presStyleCnt="0"/>
      <dgm:spPr/>
    </dgm:pt>
    <dgm:pt modelId="{9D326C8F-2832-4074-AC57-4CC910EB5431}" type="pres">
      <dgm:prSet presAssocID="{49C0854A-F60B-42D2-8004-628B5D8615A2}" presName="child3" presStyleLbl="bgAcc1" presStyleIdx="2" presStyleCnt="4" custLinFactNeighborX="-2280" custLinFactNeighborY="-19243"/>
      <dgm:spPr/>
    </dgm:pt>
    <dgm:pt modelId="{977CD729-3F64-428E-9753-1E90884796BD}" type="pres">
      <dgm:prSet presAssocID="{49C0854A-F60B-42D2-8004-628B5D8615A2}" presName="child3Text" presStyleLbl="bgAcc1" presStyleIdx="2" presStyleCnt="4">
        <dgm:presLayoutVars>
          <dgm:bulletEnabled val="1"/>
        </dgm:presLayoutVars>
      </dgm:prSet>
      <dgm:spPr/>
    </dgm:pt>
    <dgm:pt modelId="{E19E461F-B500-429E-9099-400630D30B52}" type="pres">
      <dgm:prSet presAssocID="{49C0854A-F60B-42D2-8004-628B5D8615A2}" presName="child4group" presStyleCnt="0"/>
      <dgm:spPr/>
    </dgm:pt>
    <dgm:pt modelId="{F49D975A-7875-40E5-9C7E-4617E89D3E02}" type="pres">
      <dgm:prSet presAssocID="{49C0854A-F60B-42D2-8004-628B5D8615A2}" presName="child4" presStyleLbl="bgAcc1" presStyleIdx="3" presStyleCnt="4" custLinFactNeighborX="2280" custLinFactNeighborY="-19243"/>
      <dgm:spPr/>
    </dgm:pt>
    <dgm:pt modelId="{A60972F8-0E7F-432B-B84E-D9E9CAA5965C}" type="pres">
      <dgm:prSet presAssocID="{49C0854A-F60B-42D2-8004-628B5D8615A2}" presName="child4Text" presStyleLbl="bgAcc1" presStyleIdx="3" presStyleCnt="4">
        <dgm:presLayoutVars>
          <dgm:bulletEnabled val="1"/>
        </dgm:presLayoutVars>
      </dgm:prSet>
      <dgm:spPr/>
    </dgm:pt>
    <dgm:pt modelId="{C746882C-79E5-4047-ACEC-9DD2C9144A24}" type="pres">
      <dgm:prSet presAssocID="{49C0854A-F60B-42D2-8004-628B5D8615A2}" presName="childPlaceholder" presStyleCnt="0"/>
      <dgm:spPr/>
    </dgm:pt>
    <dgm:pt modelId="{56550102-9E8F-48CE-98BC-8BAD2387017D}" type="pres">
      <dgm:prSet presAssocID="{49C0854A-F60B-42D2-8004-628B5D8615A2}" presName="circle" presStyleCnt="0"/>
      <dgm:spPr/>
    </dgm:pt>
    <dgm:pt modelId="{448956CB-F468-449C-9E60-CF6ED23F5F12}" type="pres">
      <dgm:prSet presAssocID="{49C0854A-F60B-42D2-8004-628B5D8615A2}" presName="quadrant1" presStyleLbl="node1" presStyleIdx="0" presStyleCnt="4" custScaleX="76756" custScaleY="71631" custLinFactNeighborX="12531" custLinFactNeighborY="12156">
        <dgm:presLayoutVars>
          <dgm:chMax val="1"/>
          <dgm:bulletEnabled val="1"/>
        </dgm:presLayoutVars>
      </dgm:prSet>
      <dgm:spPr/>
    </dgm:pt>
    <dgm:pt modelId="{A980D678-52F9-4A12-A73B-88A0C479C38D}" type="pres">
      <dgm:prSet presAssocID="{49C0854A-F60B-42D2-8004-628B5D8615A2}" presName="quadrant2" presStyleLbl="node1" presStyleIdx="1" presStyleCnt="4" custScaleX="76756" custScaleY="71631" custLinFactNeighborX="-11204" custLinFactNeighborY="12156">
        <dgm:presLayoutVars>
          <dgm:chMax val="1"/>
          <dgm:bulletEnabled val="1"/>
        </dgm:presLayoutVars>
      </dgm:prSet>
      <dgm:spPr/>
    </dgm:pt>
    <dgm:pt modelId="{ECB15B98-BCAA-43CC-9E0A-4F109B82F53E}" type="pres">
      <dgm:prSet presAssocID="{49C0854A-F60B-42D2-8004-628B5D8615A2}" presName="quadrant3" presStyleLbl="node1" presStyleIdx="2" presStyleCnt="4" custScaleX="76756" custScaleY="71631" custLinFactNeighborX="-11204" custLinFactNeighborY="-15194">
        <dgm:presLayoutVars>
          <dgm:chMax val="1"/>
          <dgm:bulletEnabled val="1"/>
        </dgm:presLayoutVars>
      </dgm:prSet>
      <dgm:spPr/>
    </dgm:pt>
    <dgm:pt modelId="{A89C70E5-E135-4F16-8BB0-08DB37F38811}" type="pres">
      <dgm:prSet presAssocID="{49C0854A-F60B-42D2-8004-628B5D8615A2}" presName="quadrant4" presStyleLbl="node1" presStyleIdx="3" presStyleCnt="4" custScaleX="77133" custScaleY="72686" custLinFactNeighborX="12343" custLinFactNeighborY="-15244">
        <dgm:presLayoutVars>
          <dgm:chMax val="1"/>
          <dgm:bulletEnabled val="1"/>
        </dgm:presLayoutVars>
      </dgm:prSet>
      <dgm:spPr/>
    </dgm:pt>
    <dgm:pt modelId="{D8D43F60-6326-4EC2-B188-089745D6F8CE}" type="pres">
      <dgm:prSet presAssocID="{49C0854A-F60B-42D2-8004-628B5D8615A2}" presName="quadrantPlaceholder" presStyleCnt="0"/>
      <dgm:spPr/>
    </dgm:pt>
    <dgm:pt modelId="{496626AC-A494-4D12-B3F4-1D8F8BF0E669}" type="pres">
      <dgm:prSet presAssocID="{49C0854A-F60B-42D2-8004-628B5D8615A2}" presName="center1" presStyleLbl="fgShp" presStyleIdx="0" presStyleCnt="2" custScaleX="102865" custScaleY="103239" custLinFactNeighborY="8097"/>
      <dgm:spPr/>
    </dgm:pt>
    <dgm:pt modelId="{FD349EAE-B133-40EA-A3BF-2575AF0BD700}" type="pres">
      <dgm:prSet presAssocID="{49C0854A-F60B-42D2-8004-628B5D8615A2}" presName="center2" presStyleLbl="fgShp" presStyleIdx="1" presStyleCnt="2" custScaleX="102865" custScaleY="103239" custLinFactNeighborY="-8097"/>
      <dgm:spPr/>
    </dgm:pt>
  </dgm:ptLst>
  <dgm:cxnLst>
    <dgm:cxn modelId="{FEA9EB00-141B-4019-B390-C71EE74DBA84}" type="presOf" srcId="{1488AFEF-5D8C-4D9A-B217-904DB4EA3AB4}" destId="{B0185C45-3AAC-426A-8CFE-52F2184BDF99}" srcOrd="1" destOrd="5" presId="urn:microsoft.com/office/officeart/2005/8/layout/cycle4"/>
    <dgm:cxn modelId="{AFE3300A-E730-4D83-AD23-34EE093599A2}" type="presOf" srcId="{82B66887-8FD5-4B5E-ADA6-2F049889CE31}" destId="{B0185C45-3AAC-426A-8CFE-52F2184BDF99}" srcOrd="1" destOrd="2" presId="urn:microsoft.com/office/officeart/2005/8/layout/cycle4"/>
    <dgm:cxn modelId="{2A63100D-D9A1-4AA8-BCA3-100EDA2F92AD}" type="presOf" srcId="{C9840FDD-B5E9-4F52-8FBB-827AE3AB55A9}" destId="{A6E6ABD9-5336-4ECA-9D83-15B917ECDE54}" srcOrd="0" destOrd="4" presId="urn:microsoft.com/office/officeart/2005/8/layout/cycle4"/>
    <dgm:cxn modelId="{972FAD0E-CB48-4304-9C12-17598E1FAE70}" type="presOf" srcId="{44D78464-B58B-4EC5-B81B-7C838F807265}" destId="{9D326C8F-2832-4074-AC57-4CC910EB5431}" srcOrd="0" destOrd="1" presId="urn:microsoft.com/office/officeart/2005/8/layout/cycle4"/>
    <dgm:cxn modelId="{14365E12-3D3C-4BD6-BA12-965A3AFBED98}" srcId="{6189571B-C3D4-410E-945A-006A5BBF1E38}" destId="{1BAD3F2A-2198-4210-8762-E98431CD8E0B}" srcOrd="6" destOrd="0" parTransId="{65F54E10-5A7E-47A9-B819-AE1745431A93}" sibTransId="{43732247-928C-426F-8D59-FFA112BFB7C2}"/>
    <dgm:cxn modelId="{DA0BFC13-3138-4A85-99BB-E4DC59AEFBC4}" srcId="{49C0854A-F60B-42D2-8004-628B5D8615A2}" destId="{9609C01D-2CC1-4A26-919F-4AAC6355FD95}" srcOrd="1" destOrd="0" parTransId="{42BA7CA0-C317-44CD-B6BC-1B6D340851AF}" sibTransId="{2A6BA049-BB85-40FB-A56D-F67D4C9BFEBC}"/>
    <dgm:cxn modelId="{26ED0320-3216-4E15-AE41-32CF93E55B87}" type="presOf" srcId="{20245F01-FC38-4ACA-8CF6-F49D781EA9A0}" destId="{A6E6ABD9-5336-4ECA-9D83-15B917ECDE54}" srcOrd="0" destOrd="0" presId="urn:microsoft.com/office/officeart/2005/8/layout/cycle4"/>
    <dgm:cxn modelId="{8B430E21-10FD-4094-8569-8B88A028DF59}" type="presOf" srcId="{41189A35-F821-411A-BFDF-693B946AA3AF}" destId="{CA6C7691-ED81-4EC7-B1E3-96C2BC87E116}" srcOrd="1" destOrd="1" presId="urn:microsoft.com/office/officeart/2005/8/layout/cycle4"/>
    <dgm:cxn modelId="{D3834A28-45C4-4254-81FB-83EFAF1531AA}" srcId="{5CFE2930-B0B1-4815-A3E5-BC17192EF531}" destId="{189DB167-A265-4E9C-8075-547B46DC25A8}" srcOrd="0" destOrd="0" parTransId="{7E858ED5-85A1-4446-964F-C2C042F0887E}" sibTransId="{2EB5D6CC-7E77-4B6E-8121-FD4BE2494367}"/>
    <dgm:cxn modelId="{9E750F29-2506-47E3-97D6-4366F5A8E851}" srcId="{33F6D211-8AA6-403B-A149-1A057F4D0F5B}" destId="{0E93516D-E050-4346-A9F0-DD8570D531B5}" srcOrd="2" destOrd="0" parTransId="{C8C1D788-EBF0-4423-9594-FE764003BFF6}" sibTransId="{63F4BC98-CE43-4386-BB66-DABE0545824B}"/>
    <dgm:cxn modelId="{95DE702F-C84B-4701-BB62-C0E9B4FA1663}" type="presOf" srcId="{A698D36A-6195-4C08-95C5-0CFF586D1229}" destId="{F49D975A-7875-40E5-9C7E-4617E89D3E02}" srcOrd="0" destOrd="2" presId="urn:microsoft.com/office/officeart/2005/8/layout/cycle4"/>
    <dgm:cxn modelId="{A1D2E430-868B-498E-A1EF-25CFF83F0E9B}" type="presOf" srcId="{9A90FBFF-52BA-41D5-BBAA-8DBDCD990F80}" destId="{CA6C7691-ED81-4EC7-B1E3-96C2BC87E116}" srcOrd="1" destOrd="0" presId="urn:microsoft.com/office/officeart/2005/8/layout/cycle4"/>
    <dgm:cxn modelId="{3AE57433-0BD1-4457-BC0C-4CC19B1F5311}" type="presOf" srcId="{20245F01-FC38-4ACA-8CF6-F49D781EA9A0}" destId="{B0185C45-3AAC-426A-8CFE-52F2184BDF99}" srcOrd="1" destOrd="0" presId="urn:microsoft.com/office/officeart/2005/8/layout/cycle4"/>
    <dgm:cxn modelId="{096DA860-CE0F-4B65-91EC-265F88660C24}" srcId="{0B443580-CFCF-468E-ACC9-D98C60B16DE3}" destId="{A275B900-4A97-4647-A075-2287A2E19754}" srcOrd="0" destOrd="0" parTransId="{22A8630E-74F0-49B3-811B-3690D956B665}" sibTransId="{CB2CE6CC-F989-4B2D-9DCC-7E4C00981A88}"/>
    <dgm:cxn modelId="{2A64AC60-55C0-4ECB-81B8-9D09690BF657}" srcId="{6189571B-C3D4-410E-945A-006A5BBF1E38}" destId="{1CDA0903-6172-42FF-B64A-463EAF522555}" srcOrd="9" destOrd="0" parTransId="{F5873E3B-3E16-490F-BED5-E2252AF48FC1}" sibTransId="{69C166E4-E286-4014-94D5-EC7874A7D68A}"/>
    <dgm:cxn modelId="{8CEE7042-A70A-4B5C-A491-A70E9F46FA9B}" type="presOf" srcId="{1BAD3F2A-2198-4210-8762-E98431CD8E0B}" destId="{A6E6ABD9-5336-4ECA-9D83-15B917ECDE54}" srcOrd="0" destOrd="6" presId="urn:microsoft.com/office/officeart/2005/8/layout/cycle4"/>
    <dgm:cxn modelId="{52B37564-61C3-4CD5-9ACE-C2687D5D70B3}" type="presOf" srcId="{52F367FB-DC08-47FB-93BC-17295F8903DE}" destId="{B0185C45-3AAC-426A-8CFE-52F2184BDF99}" srcOrd="1" destOrd="7" presId="urn:microsoft.com/office/officeart/2005/8/layout/cycle4"/>
    <dgm:cxn modelId="{CBE83A66-5D9E-4575-8EA7-B693393F527B}" type="presOf" srcId="{F2B125E0-F967-4F82-A3EF-99CC747900EF}" destId="{B0185C45-3AAC-426A-8CFE-52F2184BDF99}" srcOrd="1" destOrd="1" presId="urn:microsoft.com/office/officeart/2005/8/layout/cycle4"/>
    <dgm:cxn modelId="{CA2FAC46-37E4-417A-8CB9-540E9E1712EE}" type="presOf" srcId="{41189A35-F821-411A-BFDF-693B946AA3AF}" destId="{BF461A82-CD71-4524-9F6E-9C3BCD7FB3A0}" srcOrd="0" destOrd="1" presId="urn:microsoft.com/office/officeart/2005/8/layout/cycle4"/>
    <dgm:cxn modelId="{2EF0C068-743B-4CAB-A04C-EB2501DFE9F1}" type="presOf" srcId="{A275B900-4A97-4647-A075-2287A2E19754}" destId="{A60972F8-0E7F-432B-B84E-D9E9CAA5965C}" srcOrd="1" destOrd="0" presId="urn:microsoft.com/office/officeart/2005/8/layout/cycle4"/>
    <dgm:cxn modelId="{8F178449-893A-48F8-94ED-479E53F50398}" type="presOf" srcId="{33F6D211-8AA6-403B-A149-1A057F4D0F5B}" destId="{BF461A82-CD71-4524-9F6E-9C3BCD7FB3A0}" srcOrd="0" destOrd="2" presId="urn:microsoft.com/office/officeart/2005/8/layout/cycle4"/>
    <dgm:cxn modelId="{D79C8E6A-EA60-4706-A162-D0CAA3E8C06C}" srcId="{9609C01D-2CC1-4A26-919F-4AAC6355FD95}" destId="{9A90FBFF-52BA-41D5-BBAA-8DBDCD990F80}" srcOrd="0" destOrd="0" parTransId="{286A1484-4E1A-4EE4-9C2D-CAF5F2A104DF}" sibTransId="{37717CE7-BC38-4BEB-A779-0C7BD1002972}"/>
    <dgm:cxn modelId="{477C966B-B2FA-4DEC-BEB5-168E87FE3275}" type="presOf" srcId="{5CFE2930-B0B1-4815-A3E5-BC17192EF531}" destId="{ECB15B98-BCAA-43CC-9E0A-4F109B82F53E}" srcOrd="0" destOrd="0" presId="urn:microsoft.com/office/officeart/2005/8/layout/cycle4"/>
    <dgm:cxn modelId="{FDC67072-4612-41C8-ACA4-7A67285FA803}" type="presOf" srcId="{A71822AA-709A-481D-81FF-F8C8E946BC3C}" destId="{CA6C7691-ED81-4EC7-B1E3-96C2BC87E116}" srcOrd="1" destOrd="6" presId="urn:microsoft.com/office/officeart/2005/8/layout/cycle4"/>
    <dgm:cxn modelId="{E09E5273-117D-4F6D-8D49-14288DE5B064}" type="presOf" srcId="{22937188-CDF0-4740-9AC0-3D8372D73AB8}" destId="{CA6C7691-ED81-4EC7-B1E3-96C2BC87E116}" srcOrd="1" destOrd="4" presId="urn:microsoft.com/office/officeart/2005/8/layout/cycle4"/>
    <dgm:cxn modelId="{5F91C373-8181-4236-AF17-2D4BE091D262}" srcId="{6189571B-C3D4-410E-945A-006A5BBF1E38}" destId="{C9840FDD-B5E9-4F52-8FBB-827AE3AB55A9}" srcOrd="4" destOrd="0" parTransId="{43C46FA0-1CFB-4256-B9C3-FBBC4584C6B2}" sibTransId="{3F318C40-53BD-4DE4-9F6F-998E92824DB9}"/>
    <dgm:cxn modelId="{DC89BF78-EAD9-4A0E-A161-1A6723D6299F}" type="presOf" srcId="{1CDA0903-6172-42FF-B64A-463EAF522555}" destId="{B0185C45-3AAC-426A-8CFE-52F2184BDF99}" srcOrd="1" destOrd="9" presId="urn:microsoft.com/office/officeart/2005/8/layout/cycle4"/>
    <dgm:cxn modelId="{0FD90679-E3EB-4D8F-B73C-B2274FCC11F4}" srcId="{49C0854A-F60B-42D2-8004-628B5D8615A2}" destId="{6189571B-C3D4-410E-945A-006A5BBF1E38}" srcOrd="0" destOrd="0" parTransId="{2481C1BD-247B-49BE-9E25-4FDCDCFFECB7}" sibTransId="{0EDCB645-E01B-4337-9675-54FF0638C23B}"/>
    <dgm:cxn modelId="{0CEB877D-9F9A-484C-915C-439465A9C34E}" srcId="{6189571B-C3D4-410E-945A-006A5BBF1E38}" destId="{1488AFEF-5D8C-4D9A-B217-904DB4EA3AB4}" srcOrd="5" destOrd="0" parTransId="{C8CA17F3-AE5D-4871-B7F9-A5E872898776}" sibTransId="{EFF7A6D2-D278-4B36-A5FA-0CC596B2D459}"/>
    <dgm:cxn modelId="{714A0382-80DF-4A25-97DF-8C172E12B1AE}" type="presOf" srcId="{52F367FB-DC08-47FB-93BC-17295F8903DE}" destId="{A6E6ABD9-5336-4ECA-9D83-15B917ECDE54}" srcOrd="0" destOrd="7" presId="urn:microsoft.com/office/officeart/2005/8/layout/cycle4"/>
    <dgm:cxn modelId="{0AADEB84-42D3-468B-B1EC-5F49E0A0E6C7}" type="presOf" srcId="{515A7727-9B40-4717-9F8C-61ED16EA8E83}" destId="{B0185C45-3AAC-426A-8CFE-52F2184BDF99}" srcOrd="1" destOrd="3" presId="urn:microsoft.com/office/officeart/2005/8/layout/cycle4"/>
    <dgm:cxn modelId="{DAA3FA84-19B4-40C5-8C15-88CCD5CC3F18}" type="presOf" srcId="{0B443580-CFCF-468E-ACC9-D98C60B16DE3}" destId="{A89C70E5-E135-4F16-8BB0-08DB37F38811}" srcOrd="0" destOrd="0" presId="urn:microsoft.com/office/officeart/2005/8/layout/cycle4"/>
    <dgm:cxn modelId="{C3BF028A-8A35-4E19-9D7F-1FAF920AC4A8}" type="presOf" srcId="{C9840FDD-B5E9-4F52-8FBB-827AE3AB55A9}" destId="{B0185C45-3AAC-426A-8CFE-52F2184BDF99}" srcOrd="1" destOrd="4" presId="urn:microsoft.com/office/officeart/2005/8/layout/cycle4"/>
    <dgm:cxn modelId="{BB0DB290-34C8-4633-84F2-952F479D6475}" type="presOf" srcId="{A275B900-4A97-4647-A075-2287A2E19754}" destId="{F49D975A-7875-40E5-9C7E-4617E89D3E02}" srcOrd="0" destOrd="0" presId="urn:microsoft.com/office/officeart/2005/8/layout/cycle4"/>
    <dgm:cxn modelId="{F57FDA91-8C2E-4167-81A4-00AE922F90B8}" type="presOf" srcId="{9609C01D-2CC1-4A26-919F-4AAC6355FD95}" destId="{A980D678-52F9-4A12-A73B-88A0C479C38D}" srcOrd="0" destOrd="0" presId="urn:microsoft.com/office/officeart/2005/8/layout/cycle4"/>
    <dgm:cxn modelId="{37C3FD92-02EB-4126-B15B-982A23EB0E67}" type="presOf" srcId="{9A90FBFF-52BA-41D5-BBAA-8DBDCD990F80}" destId="{BF461A82-CD71-4524-9F6E-9C3BCD7FB3A0}" srcOrd="0" destOrd="0" presId="urn:microsoft.com/office/officeart/2005/8/layout/cycle4"/>
    <dgm:cxn modelId="{14703596-A973-43CE-A32A-13BDC683B6F5}" srcId="{9609C01D-2CC1-4A26-919F-4AAC6355FD95}" destId="{33F6D211-8AA6-403B-A149-1A057F4D0F5B}" srcOrd="2" destOrd="0" parTransId="{17B2DB29-977F-4866-B6B6-A1833A78B5B6}" sibTransId="{8299D7A9-6307-4539-9C14-84D140640D00}"/>
    <dgm:cxn modelId="{B8DC6096-8567-4653-A047-AC422265B4DF}" srcId="{6189571B-C3D4-410E-945A-006A5BBF1E38}" destId="{F2B125E0-F967-4F82-A3EF-99CC747900EF}" srcOrd="1" destOrd="0" parTransId="{D11F577A-366C-4CA9-9172-FA00BDEBEB56}" sibTransId="{B80B068C-C99A-45CB-9F44-266777893E06}"/>
    <dgm:cxn modelId="{7F010499-C229-4DEA-82C6-BD9C3447A9F5}" type="presOf" srcId="{1CDA0903-6172-42FF-B64A-463EAF522555}" destId="{A6E6ABD9-5336-4ECA-9D83-15B917ECDE54}" srcOrd="0" destOrd="9" presId="urn:microsoft.com/office/officeart/2005/8/layout/cycle4"/>
    <dgm:cxn modelId="{EF94E599-B20D-4E91-AA15-A81112B2456C}" type="presOf" srcId="{22937188-CDF0-4740-9AC0-3D8372D73AB8}" destId="{BF461A82-CD71-4524-9F6E-9C3BCD7FB3A0}" srcOrd="0" destOrd="4" presId="urn:microsoft.com/office/officeart/2005/8/layout/cycle4"/>
    <dgm:cxn modelId="{111D249A-4D8D-4F99-9E0E-BDCC0ECE1048}" type="presOf" srcId="{093E27E8-7E64-4A5C-876F-260E6F630549}" destId="{B0185C45-3AAC-426A-8CFE-52F2184BDF99}" srcOrd="1" destOrd="8" presId="urn:microsoft.com/office/officeart/2005/8/layout/cycle4"/>
    <dgm:cxn modelId="{1F869A9C-FD45-4D31-B488-6CCD5A8FC243}" type="presOf" srcId="{F2B125E0-F967-4F82-A3EF-99CC747900EF}" destId="{A6E6ABD9-5336-4ECA-9D83-15B917ECDE54}" srcOrd="0" destOrd="1" presId="urn:microsoft.com/office/officeart/2005/8/layout/cycle4"/>
    <dgm:cxn modelId="{247465A0-39A3-49CB-952F-F9C8AEBEEDD9}" type="presOf" srcId="{49C0854A-F60B-42D2-8004-628B5D8615A2}" destId="{E7699DDF-05E4-476B-BD26-346934751A35}" srcOrd="0" destOrd="0" presId="urn:microsoft.com/office/officeart/2005/8/layout/cycle4"/>
    <dgm:cxn modelId="{5FD815AC-DE62-4418-B908-0FC5B124AAE1}" type="presOf" srcId="{CF7A7CBD-4F7C-4821-8860-F87A3E3B188A}" destId="{F49D975A-7875-40E5-9C7E-4617E89D3E02}" srcOrd="0" destOrd="1" presId="urn:microsoft.com/office/officeart/2005/8/layout/cycle4"/>
    <dgm:cxn modelId="{A29146AE-F142-4097-AFAC-A74B3A5AD0F6}" type="presOf" srcId="{44D78464-B58B-4EC5-B81B-7C838F807265}" destId="{977CD729-3F64-428E-9753-1E90884796BD}" srcOrd="1" destOrd="1" presId="urn:microsoft.com/office/officeart/2005/8/layout/cycle4"/>
    <dgm:cxn modelId="{671924AF-89A4-423A-BB4C-3E9B72D95C37}" type="presOf" srcId="{189DB167-A265-4E9C-8075-547B46DC25A8}" destId="{977CD729-3F64-428E-9753-1E90884796BD}" srcOrd="1" destOrd="0" presId="urn:microsoft.com/office/officeart/2005/8/layout/cycle4"/>
    <dgm:cxn modelId="{7ECBCAB2-67FD-4C15-B94E-32B370BE14D2}" srcId="{6189571B-C3D4-410E-945A-006A5BBF1E38}" destId="{20245F01-FC38-4ACA-8CF6-F49D781EA9A0}" srcOrd="0" destOrd="0" parTransId="{7B25AEAB-A928-4000-A5FD-5BE65A83C290}" sibTransId="{9A974C6E-832C-4BDF-A263-172EE04F0013}"/>
    <dgm:cxn modelId="{2DC514B3-D747-4AC9-B185-6337A6DEB959}" srcId="{6189571B-C3D4-410E-945A-006A5BBF1E38}" destId="{82B66887-8FD5-4B5E-ADA6-2F049889CE31}" srcOrd="2" destOrd="0" parTransId="{D1185F8B-B97A-400A-B15A-C05309F3F563}" sibTransId="{13FF48E7-9A38-4222-8B98-C2A788DA71C0}"/>
    <dgm:cxn modelId="{2EBD00B5-174D-453C-84F8-0FD87584F8AC}" type="presOf" srcId="{1BAD3F2A-2198-4210-8762-E98431CD8E0B}" destId="{B0185C45-3AAC-426A-8CFE-52F2184BDF99}" srcOrd="1" destOrd="6" presId="urn:microsoft.com/office/officeart/2005/8/layout/cycle4"/>
    <dgm:cxn modelId="{BD4DB3B5-5E92-451C-BA8B-489D043F036E}" srcId="{49C0854A-F60B-42D2-8004-628B5D8615A2}" destId="{5CFE2930-B0B1-4815-A3E5-BC17192EF531}" srcOrd="2" destOrd="0" parTransId="{EAECF571-E043-47B4-93F6-AFAD2FEE9159}" sibTransId="{16F0F537-AC78-4ADB-A2AA-FB9B54833F17}"/>
    <dgm:cxn modelId="{8B46FDB5-68C3-4026-9D90-3A197DC1A80C}" type="presOf" srcId="{A71822AA-709A-481D-81FF-F8C8E946BC3C}" destId="{BF461A82-CD71-4524-9F6E-9C3BCD7FB3A0}" srcOrd="0" destOrd="6" presId="urn:microsoft.com/office/officeart/2005/8/layout/cycle4"/>
    <dgm:cxn modelId="{1B7137BA-2DFF-4A8D-823E-CD974FA354F6}" type="presOf" srcId="{1488AFEF-5D8C-4D9A-B217-904DB4EA3AB4}" destId="{A6E6ABD9-5336-4ECA-9D83-15B917ECDE54}" srcOrd="0" destOrd="5" presId="urn:microsoft.com/office/officeart/2005/8/layout/cycle4"/>
    <dgm:cxn modelId="{88FBDABF-3870-4511-A681-F74DB1E3D25A}" srcId="{6189571B-C3D4-410E-945A-006A5BBF1E38}" destId="{52F367FB-DC08-47FB-93BC-17295F8903DE}" srcOrd="7" destOrd="0" parTransId="{480AA4CA-0DCD-46C2-A020-763CF1FBEC92}" sibTransId="{8AEE526F-B799-4EB5-8B75-F8288548E20B}"/>
    <dgm:cxn modelId="{8C3948C2-C79A-4564-B61B-DD1C1DDC3374}" srcId="{6189571B-C3D4-410E-945A-006A5BBF1E38}" destId="{093E27E8-7E64-4A5C-876F-260E6F630549}" srcOrd="8" destOrd="0" parTransId="{15014B44-BAD9-4FBE-B0FD-2C3536A9BBA9}" sibTransId="{4390A386-CCD4-4136-B0BD-0386594FF5A6}"/>
    <dgm:cxn modelId="{BCAB20C8-11D7-46B1-9403-410DDF6126F5}" type="presOf" srcId="{FF1E2FA3-3529-4531-B7F6-EA10833027D0}" destId="{CA6C7691-ED81-4EC7-B1E3-96C2BC87E116}" srcOrd="1" destOrd="3" presId="urn:microsoft.com/office/officeart/2005/8/layout/cycle4"/>
    <dgm:cxn modelId="{4A1BA9C9-B6FA-4F11-9EE5-ADFF940EB7E9}" srcId="{9609C01D-2CC1-4A26-919F-4AAC6355FD95}" destId="{41189A35-F821-411A-BFDF-693B946AA3AF}" srcOrd="1" destOrd="0" parTransId="{E22E4BE8-26B0-4A07-9C37-70715DD52E8A}" sibTransId="{B7FE0C69-BC09-45C1-961F-C4FC9292E1CD}"/>
    <dgm:cxn modelId="{CB6483CF-40E9-4EFD-86AE-C481DE8083DC}" srcId="{33F6D211-8AA6-403B-A149-1A057F4D0F5B}" destId="{A71822AA-709A-481D-81FF-F8C8E946BC3C}" srcOrd="3" destOrd="0" parTransId="{E3098A9D-E33D-4C71-9641-CDB5120E342F}" sibTransId="{82875BC1-FFC3-4FDE-8899-8A746414998C}"/>
    <dgm:cxn modelId="{69363BD3-BC4D-48EB-ADD0-AAE191A67F57}" type="presOf" srcId="{33F6D211-8AA6-403B-A149-1A057F4D0F5B}" destId="{CA6C7691-ED81-4EC7-B1E3-96C2BC87E116}" srcOrd="1" destOrd="2" presId="urn:microsoft.com/office/officeart/2005/8/layout/cycle4"/>
    <dgm:cxn modelId="{9FB386D4-271E-4500-98EA-DB939641DF5E}" type="presOf" srcId="{82B66887-8FD5-4B5E-ADA6-2F049889CE31}" destId="{A6E6ABD9-5336-4ECA-9D83-15B917ECDE54}" srcOrd="0" destOrd="2" presId="urn:microsoft.com/office/officeart/2005/8/layout/cycle4"/>
    <dgm:cxn modelId="{43310ED5-EF29-48A3-9CA5-11287C8A8208}" srcId="{0B443580-CFCF-468E-ACC9-D98C60B16DE3}" destId="{A698D36A-6195-4C08-95C5-0CFF586D1229}" srcOrd="2" destOrd="0" parTransId="{41122544-8C7E-4A5F-B1EE-5BDCAD27DE2C}" sibTransId="{D4B950AB-D83F-48F5-9D3B-5A602E47A90A}"/>
    <dgm:cxn modelId="{609F08DE-CFBC-42E6-B755-B6DFF9AF0070}" type="presOf" srcId="{093E27E8-7E64-4A5C-876F-260E6F630549}" destId="{A6E6ABD9-5336-4ECA-9D83-15B917ECDE54}" srcOrd="0" destOrd="8" presId="urn:microsoft.com/office/officeart/2005/8/layout/cycle4"/>
    <dgm:cxn modelId="{B98A49DE-B205-41E5-B3F4-99EADC486B3B}" type="presOf" srcId="{A698D36A-6195-4C08-95C5-0CFF586D1229}" destId="{A60972F8-0E7F-432B-B84E-D9E9CAA5965C}" srcOrd="1" destOrd="2" presId="urn:microsoft.com/office/officeart/2005/8/layout/cycle4"/>
    <dgm:cxn modelId="{0A31B6DE-F776-4F26-9D9F-7F99CC71878C}" type="presOf" srcId="{CF7A7CBD-4F7C-4821-8860-F87A3E3B188A}" destId="{A60972F8-0E7F-432B-B84E-D9E9CAA5965C}" srcOrd="1" destOrd="1" presId="urn:microsoft.com/office/officeart/2005/8/layout/cycle4"/>
    <dgm:cxn modelId="{7A6CD2DE-EBC1-46AC-AE16-7520D985E479}" type="presOf" srcId="{6189571B-C3D4-410E-945A-006A5BBF1E38}" destId="{448956CB-F468-449C-9E60-CF6ED23F5F12}" srcOrd="0" destOrd="0" presId="urn:microsoft.com/office/officeart/2005/8/layout/cycle4"/>
    <dgm:cxn modelId="{CB3EC4E3-B951-4CE5-8164-ACACFB858EE8}" srcId="{5CFE2930-B0B1-4815-A3E5-BC17192EF531}" destId="{44D78464-B58B-4EC5-B81B-7C838F807265}" srcOrd="1" destOrd="0" parTransId="{44F24E1F-DD2E-473D-8905-33E2DE62FA85}" sibTransId="{B91C1B43-BEC6-455D-A58D-508AA8A426DD}"/>
    <dgm:cxn modelId="{ED983AEA-419A-4B1E-B6E0-B33F5588E563}" type="presOf" srcId="{515A7727-9B40-4717-9F8C-61ED16EA8E83}" destId="{A6E6ABD9-5336-4ECA-9D83-15B917ECDE54}" srcOrd="0" destOrd="3" presId="urn:microsoft.com/office/officeart/2005/8/layout/cycle4"/>
    <dgm:cxn modelId="{0665A6EA-E391-4D7D-A2F9-9FA36204AEDF}" srcId="{49C0854A-F60B-42D2-8004-628B5D8615A2}" destId="{0B443580-CFCF-468E-ACC9-D98C60B16DE3}" srcOrd="3" destOrd="0" parTransId="{26D86E77-6C25-46F0-9CA2-5AB6F2D8A232}" sibTransId="{26131D2D-44F1-4462-B37F-6CCAA92ECF42}"/>
    <dgm:cxn modelId="{41C6E8EB-721D-4BC6-8354-BD15758790AD}" type="presOf" srcId="{189DB167-A265-4E9C-8075-547B46DC25A8}" destId="{9D326C8F-2832-4074-AC57-4CC910EB5431}" srcOrd="0" destOrd="0" presId="urn:microsoft.com/office/officeart/2005/8/layout/cycle4"/>
    <dgm:cxn modelId="{AF31EBED-541C-4E74-8456-A81E55D3ACB8}" srcId="{33F6D211-8AA6-403B-A149-1A057F4D0F5B}" destId="{FF1E2FA3-3529-4531-B7F6-EA10833027D0}" srcOrd="0" destOrd="0" parTransId="{BFEF82AB-5E72-4920-B485-150DB3EEAEAB}" sibTransId="{A7DA4699-51CC-4A0A-B8E4-662433E72A5F}"/>
    <dgm:cxn modelId="{2A76E4F1-63AD-4469-B1BE-1785F29E86A2}" type="presOf" srcId="{FF1E2FA3-3529-4531-B7F6-EA10833027D0}" destId="{BF461A82-CD71-4524-9F6E-9C3BCD7FB3A0}" srcOrd="0" destOrd="3" presId="urn:microsoft.com/office/officeart/2005/8/layout/cycle4"/>
    <dgm:cxn modelId="{6FB605F5-7267-4725-9CDC-EA613B06474B}" srcId="{6189571B-C3D4-410E-945A-006A5BBF1E38}" destId="{515A7727-9B40-4717-9F8C-61ED16EA8E83}" srcOrd="3" destOrd="0" parTransId="{6BC295AE-83E6-4934-AB26-135A1B3580C5}" sibTransId="{AC61C387-2348-45F8-9752-1EC0C9C0C349}"/>
    <dgm:cxn modelId="{8DDD11F9-CFF1-4444-91B3-1282A4BC60BC}" type="presOf" srcId="{0E93516D-E050-4346-A9F0-DD8570D531B5}" destId="{CA6C7691-ED81-4EC7-B1E3-96C2BC87E116}" srcOrd="1" destOrd="5" presId="urn:microsoft.com/office/officeart/2005/8/layout/cycle4"/>
    <dgm:cxn modelId="{800324F9-012B-4981-8932-D8A1FC2D3760}" srcId="{0B443580-CFCF-468E-ACC9-D98C60B16DE3}" destId="{CF7A7CBD-4F7C-4821-8860-F87A3E3B188A}" srcOrd="1" destOrd="0" parTransId="{2C736B20-1FE0-4A15-8153-5D309A9D37EA}" sibTransId="{C826E075-F786-4D72-B55A-DAF70A1D6555}"/>
    <dgm:cxn modelId="{54E9A1FD-D709-4B65-856A-4C4D2B701334}" type="presOf" srcId="{0E93516D-E050-4346-A9F0-DD8570D531B5}" destId="{BF461A82-CD71-4524-9F6E-9C3BCD7FB3A0}" srcOrd="0" destOrd="5" presId="urn:microsoft.com/office/officeart/2005/8/layout/cycle4"/>
    <dgm:cxn modelId="{A718CFFE-651C-4B7C-B99F-5B31B477DB65}" srcId="{33F6D211-8AA6-403B-A149-1A057F4D0F5B}" destId="{22937188-CDF0-4740-9AC0-3D8372D73AB8}" srcOrd="1" destOrd="0" parTransId="{B96CEE6E-9C69-4B22-B09E-F3882616BD41}" sibTransId="{A2A0D9F7-42D4-4EB1-961A-4D59014743C1}"/>
    <dgm:cxn modelId="{175F5E03-F698-4958-9E35-98BB1A4A0309}" type="presParOf" srcId="{E7699DDF-05E4-476B-BD26-346934751A35}" destId="{8D4EC62A-37E3-4995-BEFE-7D8EE2AAB527}" srcOrd="0" destOrd="0" presId="urn:microsoft.com/office/officeart/2005/8/layout/cycle4"/>
    <dgm:cxn modelId="{DAC1CC5B-6FE8-4E8C-A326-C2C044C1A839}" type="presParOf" srcId="{8D4EC62A-37E3-4995-BEFE-7D8EE2AAB527}" destId="{7461F7E8-692F-421A-B931-F17D97E021C9}" srcOrd="0" destOrd="0" presId="urn:microsoft.com/office/officeart/2005/8/layout/cycle4"/>
    <dgm:cxn modelId="{998ECB60-2F1A-4056-9D5C-CF0F421A45FF}" type="presParOf" srcId="{7461F7E8-692F-421A-B931-F17D97E021C9}" destId="{A6E6ABD9-5336-4ECA-9D83-15B917ECDE54}" srcOrd="0" destOrd="0" presId="urn:microsoft.com/office/officeart/2005/8/layout/cycle4"/>
    <dgm:cxn modelId="{852BBDC5-43AB-4F90-8B6A-7D495024592E}" type="presParOf" srcId="{7461F7E8-692F-421A-B931-F17D97E021C9}" destId="{B0185C45-3AAC-426A-8CFE-52F2184BDF99}" srcOrd="1" destOrd="0" presId="urn:microsoft.com/office/officeart/2005/8/layout/cycle4"/>
    <dgm:cxn modelId="{DCEEF0EB-7022-47B7-9D73-B6E2F8055318}" type="presParOf" srcId="{8D4EC62A-37E3-4995-BEFE-7D8EE2AAB527}" destId="{69AC957E-6AB1-4957-B705-CB19006EB384}" srcOrd="1" destOrd="0" presId="urn:microsoft.com/office/officeart/2005/8/layout/cycle4"/>
    <dgm:cxn modelId="{145557FF-A03C-4636-A4C5-EC909D9D6DB9}" type="presParOf" srcId="{69AC957E-6AB1-4957-B705-CB19006EB384}" destId="{BF461A82-CD71-4524-9F6E-9C3BCD7FB3A0}" srcOrd="0" destOrd="0" presId="urn:microsoft.com/office/officeart/2005/8/layout/cycle4"/>
    <dgm:cxn modelId="{04BE2235-99D3-4E77-8453-759114B4FB19}" type="presParOf" srcId="{69AC957E-6AB1-4957-B705-CB19006EB384}" destId="{CA6C7691-ED81-4EC7-B1E3-96C2BC87E116}" srcOrd="1" destOrd="0" presId="urn:microsoft.com/office/officeart/2005/8/layout/cycle4"/>
    <dgm:cxn modelId="{F1D8C3B5-0DDF-49B3-99DE-37C2B846A8CD}" type="presParOf" srcId="{8D4EC62A-37E3-4995-BEFE-7D8EE2AAB527}" destId="{D68E1077-4A46-4F6A-88C3-B201DEB94D95}" srcOrd="2" destOrd="0" presId="urn:microsoft.com/office/officeart/2005/8/layout/cycle4"/>
    <dgm:cxn modelId="{45513E24-FABD-4D32-81B5-31B2ADD63C57}" type="presParOf" srcId="{D68E1077-4A46-4F6A-88C3-B201DEB94D95}" destId="{9D326C8F-2832-4074-AC57-4CC910EB5431}" srcOrd="0" destOrd="0" presId="urn:microsoft.com/office/officeart/2005/8/layout/cycle4"/>
    <dgm:cxn modelId="{06F9CCFF-C81F-481F-8DBA-E395EB05BC62}" type="presParOf" srcId="{D68E1077-4A46-4F6A-88C3-B201DEB94D95}" destId="{977CD729-3F64-428E-9753-1E90884796BD}" srcOrd="1" destOrd="0" presId="urn:microsoft.com/office/officeart/2005/8/layout/cycle4"/>
    <dgm:cxn modelId="{22734887-3047-49FD-9F99-2186518CDF21}" type="presParOf" srcId="{8D4EC62A-37E3-4995-BEFE-7D8EE2AAB527}" destId="{E19E461F-B500-429E-9099-400630D30B52}" srcOrd="3" destOrd="0" presId="urn:microsoft.com/office/officeart/2005/8/layout/cycle4"/>
    <dgm:cxn modelId="{1A9CCE4F-59C4-4002-BB65-CE9E64EBF341}" type="presParOf" srcId="{E19E461F-B500-429E-9099-400630D30B52}" destId="{F49D975A-7875-40E5-9C7E-4617E89D3E02}" srcOrd="0" destOrd="0" presId="urn:microsoft.com/office/officeart/2005/8/layout/cycle4"/>
    <dgm:cxn modelId="{9B41C3AC-00FA-4648-AF6D-337D57E6D4A4}" type="presParOf" srcId="{E19E461F-B500-429E-9099-400630D30B52}" destId="{A60972F8-0E7F-432B-B84E-D9E9CAA5965C}" srcOrd="1" destOrd="0" presId="urn:microsoft.com/office/officeart/2005/8/layout/cycle4"/>
    <dgm:cxn modelId="{2D3C5C11-9655-443C-B345-47012BC532C7}" type="presParOf" srcId="{8D4EC62A-37E3-4995-BEFE-7D8EE2AAB527}" destId="{C746882C-79E5-4047-ACEC-9DD2C9144A24}" srcOrd="4" destOrd="0" presId="urn:microsoft.com/office/officeart/2005/8/layout/cycle4"/>
    <dgm:cxn modelId="{AD3E8BC9-F246-4C3B-85D0-8A552427FD21}" type="presParOf" srcId="{E7699DDF-05E4-476B-BD26-346934751A35}" destId="{56550102-9E8F-48CE-98BC-8BAD2387017D}" srcOrd="1" destOrd="0" presId="urn:microsoft.com/office/officeart/2005/8/layout/cycle4"/>
    <dgm:cxn modelId="{30422299-23F1-4B6D-870F-3E15A3ADC64D}" type="presParOf" srcId="{56550102-9E8F-48CE-98BC-8BAD2387017D}" destId="{448956CB-F468-449C-9E60-CF6ED23F5F12}" srcOrd="0" destOrd="0" presId="urn:microsoft.com/office/officeart/2005/8/layout/cycle4"/>
    <dgm:cxn modelId="{1BDF0EE7-B13F-4445-BB9F-9CA48B7BB317}" type="presParOf" srcId="{56550102-9E8F-48CE-98BC-8BAD2387017D}" destId="{A980D678-52F9-4A12-A73B-88A0C479C38D}" srcOrd="1" destOrd="0" presId="urn:microsoft.com/office/officeart/2005/8/layout/cycle4"/>
    <dgm:cxn modelId="{6713D72C-3694-44C8-A07F-6AFB51397F0A}" type="presParOf" srcId="{56550102-9E8F-48CE-98BC-8BAD2387017D}" destId="{ECB15B98-BCAA-43CC-9E0A-4F109B82F53E}" srcOrd="2" destOrd="0" presId="urn:microsoft.com/office/officeart/2005/8/layout/cycle4"/>
    <dgm:cxn modelId="{7A3D4FE3-4750-4ABD-B26F-9A8C40A2FAD6}" type="presParOf" srcId="{56550102-9E8F-48CE-98BC-8BAD2387017D}" destId="{A89C70E5-E135-4F16-8BB0-08DB37F38811}" srcOrd="3" destOrd="0" presId="urn:microsoft.com/office/officeart/2005/8/layout/cycle4"/>
    <dgm:cxn modelId="{E32ECC39-4A61-46B4-8E99-8A027AC41FF9}" type="presParOf" srcId="{56550102-9E8F-48CE-98BC-8BAD2387017D}" destId="{D8D43F60-6326-4EC2-B188-089745D6F8CE}" srcOrd="4" destOrd="0" presId="urn:microsoft.com/office/officeart/2005/8/layout/cycle4"/>
    <dgm:cxn modelId="{924E9D98-68D1-4E2B-991B-F73E2B6141B7}" type="presParOf" srcId="{E7699DDF-05E4-476B-BD26-346934751A35}" destId="{496626AC-A494-4D12-B3F4-1D8F8BF0E669}" srcOrd="2" destOrd="0" presId="urn:microsoft.com/office/officeart/2005/8/layout/cycle4"/>
    <dgm:cxn modelId="{80E853C3-266B-42F8-98D6-B3DAF3E8B398}" type="presParOf" srcId="{E7699DDF-05E4-476B-BD26-346934751A35}" destId="{FD349EAE-B133-40EA-A3BF-2575AF0BD70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B8B2EE-D78E-43B7-A1EB-9C432327704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</dgm:pt>
    <dgm:pt modelId="{3430C193-C021-4B73-9F53-0DBE81BCF8AD}">
      <dgm:prSet phldrT="[Text]"/>
      <dgm:spPr/>
      <dgm:t>
        <a:bodyPr/>
        <a:lstStyle/>
        <a:p>
          <a:r>
            <a:rPr lang="en-US" dirty="0"/>
            <a:t>GELS</a:t>
          </a:r>
        </a:p>
      </dgm:t>
    </dgm:pt>
    <dgm:pt modelId="{4C562601-0F7F-48C0-BFD1-54545F2A3DF6}" type="parTrans" cxnId="{F8E9F698-1BC6-48D0-A901-7AB4A7BDF390}">
      <dgm:prSet/>
      <dgm:spPr/>
      <dgm:t>
        <a:bodyPr/>
        <a:lstStyle/>
        <a:p>
          <a:endParaRPr lang="en-US"/>
        </a:p>
      </dgm:t>
    </dgm:pt>
    <dgm:pt modelId="{8000580A-B679-44F7-8D0D-484D5E76357B}" type="sibTrans" cxnId="{F8E9F698-1BC6-48D0-A901-7AB4A7BDF390}">
      <dgm:prSet/>
      <dgm:spPr/>
      <dgm:t>
        <a:bodyPr/>
        <a:lstStyle/>
        <a:p>
          <a:endParaRPr lang="en-US"/>
        </a:p>
      </dgm:t>
    </dgm:pt>
    <dgm:pt modelId="{6545E026-E286-4C54-9B5E-C278530A1799}">
      <dgm:prSet phldrT="[Text]"/>
      <dgm:spPr/>
      <dgm:t>
        <a:bodyPr/>
        <a:lstStyle/>
        <a:p>
          <a:r>
            <a:rPr lang="en-US" dirty="0"/>
            <a:t>Major</a:t>
          </a:r>
        </a:p>
      </dgm:t>
    </dgm:pt>
    <dgm:pt modelId="{FB1DCD9B-9C06-43CC-9AD4-C92C76474642}" type="parTrans" cxnId="{E628D0BC-09ED-474E-BFC0-8421F04ECCE7}">
      <dgm:prSet/>
      <dgm:spPr/>
      <dgm:t>
        <a:bodyPr/>
        <a:lstStyle/>
        <a:p>
          <a:endParaRPr lang="en-US"/>
        </a:p>
      </dgm:t>
    </dgm:pt>
    <dgm:pt modelId="{EAF3E8FB-EF6A-43DF-95CB-5E073782B615}" type="sibTrans" cxnId="{E628D0BC-09ED-474E-BFC0-8421F04ECCE7}">
      <dgm:prSet/>
      <dgm:spPr/>
      <dgm:t>
        <a:bodyPr/>
        <a:lstStyle/>
        <a:p>
          <a:endParaRPr lang="en-US"/>
        </a:p>
      </dgm:t>
    </dgm:pt>
    <dgm:pt modelId="{8E4C466D-5BE4-4C8A-A896-F651881B59AB}">
      <dgm:prSet phldrT="[Text]"/>
      <dgm:spPr/>
      <dgm:t>
        <a:bodyPr/>
        <a:lstStyle/>
        <a:p>
          <a:r>
            <a:rPr lang="en-US" dirty="0"/>
            <a:t>Electives*</a:t>
          </a:r>
        </a:p>
      </dgm:t>
    </dgm:pt>
    <dgm:pt modelId="{EB3B6A0A-F997-4333-BB36-2426C4368768}" type="parTrans" cxnId="{58268726-F522-46BA-8A64-4A5EC3A7C88A}">
      <dgm:prSet/>
      <dgm:spPr/>
      <dgm:t>
        <a:bodyPr/>
        <a:lstStyle/>
        <a:p>
          <a:endParaRPr lang="en-US"/>
        </a:p>
      </dgm:t>
    </dgm:pt>
    <dgm:pt modelId="{07CE39D7-AFEA-4CC3-8C60-D85F15CA7AE5}" type="sibTrans" cxnId="{58268726-F522-46BA-8A64-4A5EC3A7C88A}">
      <dgm:prSet/>
      <dgm:spPr/>
      <dgm:t>
        <a:bodyPr/>
        <a:lstStyle/>
        <a:p>
          <a:endParaRPr lang="en-US"/>
        </a:p>
      </dgm:t>
    </dgm:pt>
    <dgm:pt modelId="{7D62A732-E6C8-4448-9BD1-463180260586}">
      <dgm:prSet/>
      <dgm:spPr/>
      <dgm:t>
        <a:bodyPr/>
        <a:lstStyle/>
        <a:p>
          <a:r>
            <a:rPr lang="en-US" dirty="0"/>
            <a:t>Racial Issues </a:t>
          </a:r>
        </a:p>
        <a:p>
          <a:r>
            <a:rPr lang="en-US" dirty="0"/>
            <a:t>Graduation Requirement</a:t>
          </a:r>
        </a:p>
      </dgm:t>
    </dgm:pt>
    <dgm:pt modelId="{D2DF09C9-B904-4660-AEE2-2F6356000E29}" type="parTrans" cxnId="{90F666F3-E910-4355-8C2A-E84383A6B8D8}">
      <dgm:prSet/>
      <dgm:spPr/>
      <dgm:t>
        <a:bodyPr/>
        <a:lstStyle/>
        <a:p>
          <a:endParaRPr lang="en-US"/>
        </a:p>
      </dgm:t>
    </dgm:pt>
    <dgm:pt modelId="{F89F2E87-0035-4615-AAA1-5AC6679B4026}" type="sibTrans" cxnId="{90F666F3-E910-4355-8C2A-E84383A6B8D8}">
      <dgm:prSet/>
      <dgm:spPr/>
      <dgm:t>
        <a:bodyPr/>
        <a:lstStyle/>
        <a:p>
          <a:endParaRPr lang="en-US"/>
        </a:p>
      </dgm:t>
    </dgm:pt>
    <dgm:pt modelId="{D6F097CD-38F3-414B-9137-D1D77AF090E5}" type="pres">
      <dgm:prSet presAssocID="{DDB8B2EE-D78E-43B7-A1EB-9C4323277041}" presName="linear" presStyleCnt="0">
        <dgm:presLayoutVars>
          <dgm:dir/>
          <dgm:resizeHandles val="exact"/>
        </dgm:presLayoutVars>
      </dgm:prSet>
      <dgm:spPr/>
    </dgm:pt>
    <dgm:pt modelId="{CDFCF9A8-4861-4D22-A75B-743D99C28AC5}" type="pres">
      <dgm:prSet presAssocID="{3430C193-C021-4B73-9F53-0DBE81BCF8AD}" presName="comp" presStyleCnt="0"/>
      <dgm:spPr/>
    </dgm:pt>
    <dgm:pt modelId="{58D399D6-071F-4D7F-A6BD-AB18E3106B19}" type="pres">
      <dgm:prSet presAssocID="{3430C193-C021-4B73-9F53-0DBE81BCF8AD}" presName="box" presStyleLbl="node1" presStyleIdx="0" presStyleCnt="4" custLinFactNeighborX="-1358" custLinFactNeighborY="588"/>
      <dgm:spPr/>
    </dgm:pt>
    <dgm:pt modelId="{E6DE8AAD-4A02-48EF-B5F6-EBFBC349BD3F}" type="pres">
      <dgm:prSet presAssocID="{3430C193-C021-4B73-9F53-0DBE81BCF8AD}" presName="img" presStyleLbl="fgImgPlace1" presStyleIdx="0" presStyleCnt="4"/>
      <dgm:spPr>
        <a:solidFill>
          <a:schemeClr val="accent1">
            <a:lumMod val="40000"/>
            <a:lumOff val="60000"/>
          </a:schemeClr>
        </a:solidFill>
      </dgm:spPr>
    </dgm:pt>
    <dgm:pt modelId="{C2B8D251-6E92-4E1D-AD12-8850CA59AF3E}" type="pres">
      <dgm:prSet presAssocID="{3430C193-C021-4B73-9F53-0DBE81BCF8AD}" presName="text" presStyleLbl="node1" presStyleIdx="0" presStyleCnt="4">
        <dgm:presLayoutVars>
          <dgm:bulletEnabled val="1"/>
        </dgm:presLayoutVars>
      </dgm:prSet>
      <dgm:spPr/>
    </dgm:pt>
    <dgm:pt modelId="{40D1E25E-742F-4614-B05E-A332FBB7A3CF}" type="pres">
      <dgm:prSet presAssocID="{8000580A-B679-44F7-8D0D-484D5E76357B}" presName="spacer" presStyleCnt="0"/>
      <dgm:spPr/>
    </dgm:pt>
    <dgm:pt modelId="{286FF248-380E-4BA6-9629-A8C100970ABA}" type="pres">
      <dgm:prSet presAssocID="{7D62A732-E6C8-4448-9BD1-463180260586}" presName="comp" presStyleCnt="0"/>
      <dgm:spPr/>
    </dgm:pt>
    <dgm:pt modelId="{149FB56C-DE83-4165-90F3-1CCE79BC6F2F}" type="pres">
      <dgm:prSet presAssocID="{7D62A732-E6C8-4448-9BD1-463180260586}" presName="box" presStyleLbl="node1" presStyleIdx="1" presStyleCnt="4"/>
      <dgm:spPr/>
    </dgm:pt>
    <dgm:pt modelId="{B81674D4-AA3E-4B34-B15D-3B851A4D281C}" type="pres">
      <dgm:prSet presAssocID="{7D62A732-E6C8-4448-9BD1-463180260586}" presName="img" presStyleLbl="fgImgPlace1" presStyleIdx="1" presStyleCnt="4"/>
      <dgm:spPr>
        <a:solidFill>
          <a:schemeClr val="accent5"/>
        </a:solidFill>
      </dgm:spPr>
    </dgm:pt>
    <dgm:pt modelId="{2CEAA7A8-FFBD-4625-B673-D3D81F54558B}" type="pres">
      <dgm:prSet presAssocID="{7D62A732-E6C8-4448-9BD1-463180260586}" presName="text" presStyleLbl="node1" presStyleIdx="1" presStyleCnt="4">
        <dgm:presLayoutVars>
          <dgm:bulletEnabled val="1"/>
        </dgm:presLayoutVars>
      </dgm:prSet>
      <dgm:spPr/>
    </dgm:pt>
    <dgm:pt modelId="{BCCC16AA-8E93-4EF7-8D9F-D88FF7B885E8}" type="pres">
      <dgm:prSet presAssocID="{F89F2E87-0035-4615-AAA1-5AC6679B4026}" presName="spacer" presStyleCnt="0"/>
      <dgm:spPr/>
    </dgm:pt>
    <dgm:pt modelId="{61CD2CC3-D93B-476F-8A41-613FC8AF71C0}" type="pres">
      <dgm:prSet presAssocID="{6545E026-E286-4C54-9B5E-C278530A1799}" presName="comp" presStyleCnt="0"/>
      <dgm:spPr/>
    </dgm:pt>
    <dgm:pt modelId="{C9BC9D49-026A-410D-8C56-A5762C771399}" type="pres">
      <dgm:prSet presAssocID="{6545E026-E286-4C54-9B5E-C278530A1799}" presName="box" presStyleLbl="node1" presStyleIdx="2" presStyleCnt="4"/>
      <dgm:spPr/>
    </dgm:pt>
    <dgm:pt modelId="{847DF6B7-BD08-49F2-9823-20B15228A1B5}" type="pres">
      <dgm:prSet presAssocID="{6545E026-E286-4C54-9B5E-C278530A1799}" presName="img" presStyleLbl="fgImgPlace1" presStyleIdx="2" presStyleCnt="4"/>
      <dgm:spPr>
        <a:solidFill>
          <a:schemeClr val="accent2"/>
        </a:solidFill>
      </dgm:spPr>
    </dgm:pt>
    <dgm:pt modelId="{978A18F6-0D0A-4519-8701-719C3834E391}" type="pres">
      <dgm:prSet presAssocID="{6545E026-E286-4C54-9B5E-C278530A1799}" presName="text" presStyleLbl="node1" presStyleIdx="2" presStyleCnt="4">
        <dgm:presLayoutVars>
          <dgm:bulletEnabled val="1"/>
        </dgm:presLayoutVars>
      </dgm:prSet>
      <dgm:spPr/>
    </dgm:pt>
    <dgm:pt modelId="{69BC8519-A614-4346-9148-0B09596D4D97}" type="pres">
      <dgm:prSet presAssocID="{EAF3E8FB-EF6A-43DF-95CB-5E073782B615}" presName="spacer" presStyleCnt="0"/>
      <dgm:spPr/>
    </dgm:pt>
    <dgm:pt modelId="{0B0EA1D5-85EB-41B2-AD6E-02373F73CB45}" type="pres">
      <dgm:prSet presAssocID="{8E4C466D-5BE4-4C8A-A896-F651881B59AB}" presName="comp" presStyleCnt="0"/>
      <dgm:spPr/>
    </dgm:pt>
    <dgm:pt modelId="{FB93BE00-D00D-409E-97B9-0D4365F4AA6D}" type="pres">
      <dgm:prSet presAssocID="{8E4C466D-5BE4-4C8A-A896-F651881B59AB}" presName="box" presStyleLbl="node1" presStyleIdx="3" presStyleCnt="4"/>
      <dgm:spPr/>
    </dgm:pt>
    <dgm:pt modelId="{7F95EFAB-C4F3-49E7-B98A-10027B8F00A2}" type="pres">
      <dgm:prSet presAssocID="{8E4C466D-5BE4-4C8A-A896-F651881B59AB}" presName="img" presStyleLbl="fgImgPlace1" presStyleIdx="3" presStyleCnt="4"/>
      <dgm:spPr>
        <a:solidFill>
          <a:schemeClr val="accent3"/>
        </a:solidFill>
      </dgm:spPr>
    </dgm:pt>
    <dgm:pt modelId="{F2191172-9003-4D7C-AD83-A2296EF51880}" type="pres">
      <dgm:prSet presAssocID="{8E4C466D-5BE4-4C8A-A896-F651881B59AB}" presName="text" presStyleLbl="node1" presStyleIdx="3" presStyleCnt="4">
        <dgm:presLayoutVars>
          <dgm:bulletEnabled val="1"/>
        </dgm:presLayoutVars>
      </dgm:prSet>
      <dgm:spPr/>
    </dgm:pt>
  </dgm:ptLst>
  <dgm:cxnLst>
    <dgm:cxn modelId="{BCF89F09-799F-4F67-82C6-01B89B9E5C86}" type="presOf" srcId="{3430C193-C021-4B73-9F53-0DBE81BCF8AD}" destId="{58D399D6-071F-4D7F-A6BD-AB18E3106B19}" srcOrd="0" destOrd="0" presId="urn:microsoft.com/office/officeart/2005/8/layout/vList4"/>
    <dgm:cxn modelId="{3159EC1A-7620-455E-895E-FC4A5260A75E}" type="presOf" srcId="{3430C193-C021-4B73-9F53-0DBE81BCF8AD}" destId="{C2B8D251-6E92-4E1D-AD12-8850CA59AF3E}" srcOrd="1" destOrd="0" presId="urn:microsoft.com/office/officeart/2005/8/layout/vList4"/>
    <dgm:cxn modelId="{58268726-F522-46BA-8A64-4A5EC3A7C88A}" srcId="{DDB8B2EE-D78E-43B7-A1EB-9C4323277041}" destId="{8E4C466D-5BE4-4C8A-A896-F651881B59AB}" srcOrd="3" destOrd="0" parTransId="{EB3B6A0A-F997-4333-BB36-2426C4368768}" sibTransId="{07CE39D7-AFEA-4CC3-8C60-D85F15CA7AE5}"/>
    <dgm:cxn modelId="{50EE4C2F-1FB8-4F05-987E-64D5700E1633}" type="presOf" srcId="{6545E026-E286-4C54-9B5E-C278530A1799}" destId="{C9BC9D49-026A-410D-8C56-A5762C771399}" srcOrd="0" destOrd="0" presId="urn:microsoft.com/office/officeart/2005/8/layout/vList4"/>
    <dgm:cxn modelId="{0AEAE931-7C46-4DC7-B64C-2DB2E06E5F38}" type="presOf" srcId="{8E4C466D-5BE4-4C8A-A896-F651881B59AB}" destId="{FB93BE00-D00D-409E-97B9-0D4365F4AA6D}" srcOrd="0" destOrd="0" presId="urn:microsoft.com/office/officeart/2005/8/layout/vList4"/>
    <dgm:cxn modelId="{92881445-7732-4B3D-8D45-D54950C3CB1F}" type="presOf" srcId="{DDB8B2EE-D78E-43B7-A1EB-9C4323277041}" destId="{D6F097CD-38F3-414B-9137-D1D77AF090E5}" srcOrd="0" destOrd="0" presId="urn:microsoft.com/office/officeart/2005/8/layout/vList4"/>
    <dgm:cxn modelId="{F8E9F698-1BC6-48D0-A901-7AB4A7BDF390}" srcId="{DDB8B2EE-D78E-43B7-A1EB-9C4323277041}" destId="{3430C193-C021-4B73-9F53-0DBE81BCF8AD}" srcOrd="0" destOrd="0" parTransId="{4C562601-0F7F-48C0-BFD1-54545F2A3DF6}" sibTransId="{8000580A-B679-44F7-8D0D-484D5E76357B}"/>
    <dgm:cxn modelId="{27EDA9BB-887B-448F-8F20-45DC7E6C8206}" type="presOf" srcId="{7D62A732-E6C8-4448-9BD1-463180260586}" destId="{149FB56C-DE83-4165-90F3-1CCE79BC6F2F}" srcOrd="0" destOrd="0" presId="urn:microsoft.com/office/officeart/2005/8/layout/vList4"/>
    <dgm:cxn modelId="{E628D0BC-09ED-474E-BFC0-8421F04ECCE7}" srcId="{DDB8B2EE-D78E-43B7-A1EB-9C4323277041}" destId="{6545E026-E286-4C54-9B5E-C278530A1799}" srcOrd="2" destOrd="0" parTransId="{FB1DCD9B-9C06-43CC-9AD4-C92C76474642}" sibTransId="{EAF3E8FB-EF6A-43DF-95CB-5E073782B615}"/>
    <dgm:cxn modelId="{87BB10BD-6DC0-4CAC-BEAD-41BE30E213A9}" type="presOf" srcId="{6545E026-E286-4C54-9B5E-C278530A1799}" destId="{978A18F6-0D0A-4519-8701-719C3834E391}" srcOrd="1" destOrd="0" presId="urn:microsoft.com/office/officeart/2005/8/layout/vList4"/>
    <dgm:cxn modelId="{DBE000CF-9136-4624-AA11-77E82A26A571}" type="presOf" srcId="{8E4C466D-5BE4-4C8A-A896-F651881B59AB}" destId="{F2191172-9003-4D7C-AD83-A2296EF51880}" srcOrd="1" destOrd="0" presId="urn:microsoft.com/office/officeart/2005/8/layout/vList4"/>
    <dgm:cxn modelId="{63AD6DEF-77AA-4731-B96A-A2197E25D429}" type="presOf" srcId="{7D62A732-E6C8-4448-9BD1-463180260586}" destId="{2CEAA7A8-FFBD-4625-B673-D3D81F54558B}" srcOrd="1" destOrd="0" presId="urn:microsoft.com/office/officeart/2005/8/layout/vList4"/>
    <dgm:cxn modelId="{90F666F3-E910-4355-8C2A-E84383A6B8D8}" srcId="{DDB8B2EE-D78E-43B7-A1EB-9C4323277041}" destId="{7D62A732-E6C8-4448-9BD1-463180260586}" srcOrd="1" destOrd="0" parTransId="{D2DF09C9-B904-4660-AEE2-2F6356000E29}" sibTransId="{F89F2E87-0035-4615-AAA1-5AC6679B4026}"/>
    <dgm:cxn modelId="{82A41320-53A6-4B88-98D0-7C103DAF38DB}" type="presParOf" srcId="{D6F097CD-38F3-414B-9137-D1D77AF090E5}" destId="{CDFCF9A8-4861-4D22-A75B-743D99C28AC5}" srcOrd="0" destOrd="0" presId="urn:microsoft.com/office/officeart/2005/8/layout/vList4"/>
    <dgm:cxn modelId="{566D06B2-D037-4B78-9C4D-F50FC30D8F37}" type="presParOf" srcId="{CDFCF9A8-4861-4D22-A75B-743D99C28AC5}" destId="{58D399D6-071F-4D7F-A6BD-AB18E3106B19}" srcOrd="0" destOrd="0" presId="urn:microsoft.com/office/officeart/2005/8/layout/vList4"/>
    <dgm:cxn modelId="{93C941A3-E8D3-4599-B691-29F56AE70A79}" type="presParOf" srcId="{CDFCF9A8-4861-4D22-A75B-743D99C28AC5}" destId="{E6DE8AAD-4A02-48EF-B5F6-EBFBC349BD3F}" srcOrd="1" destOrd="0" presId="urn:microsoft.com/office/officeart/2005/8/layout/vList4"/>
    <dgm:cxn modelId="{4F5B00D7-895E-45D8-8862-CE325EDF4DF4}" type="presParOf" srcId="{CDFCF9A8-4861-4D22-A75B-743D99C28AC5}" destId="{C2B8D251-6E92-4E1D-AD12-8850CA59AF3E}" srcOrd="2" destOrd="0" presId="urn:microsoft.com/office/officeart/2005/8/layout/vList4"/>
    <dgm:cxn modelId="{57047F8E-4BBA-4779-8A8E-23062CB5C1A3}" type="presParOf" srcId="{D6F097CD-38F3-414B-9137-D1D77AF090E5}" destId="{40D1E25E-742F-4614-B05E-A332FBB7A3CF}" srcOrd="1" destOrd="0" presId="urn:microsoft.com/office/officeart/2005/8/layout/vList4"/>
    <dgm:cxn modelId="{D6483E25-CFC2-4F14-AC06-1B08F812319C}" type="presParOf" srcId="{D6F097CD-38F3-414B-9137-D1D77AF090E5}" destId="{286FF248-380E-4BA6-9629-A8C100970ABA}" srcOrd="2" destOrd="0" presId="urn:microsoft.com/office/officeart/2005/8/layout/vList4"/>
    <dgm:cxn modelId="{A2B50CB0-F20F-45FB-9926-763443682E82}" type="presParOf" srcId="{286FF248-380E-4BA6-9629-A8C100970ABA}" destId="{149FB56C-DE83-4165-90F3-1CCE79BC6F2F}" srcOrd="0" destOrd="0" presId="urn:microsoft.com/office/officeart/2005/8/layout/vList4"/>
    <dgm:cxn modelId="{1F4E1F5A-C6A9-492E-8E48-BDB3279E38E7}" type="presParOf" srcId="{286FF248-380E-4BA6-9629-A8C100970ABA}" destId="{B81674D4-AA3E-4B34-B15D-3B851A4D281C}" srcOrd="1" destOrd="0" presId="urn:microsoft.com/office/officeart/2005/8/layout/vList4"/>
    <dgm:cxn modelId="{8341EF6B-15F5-4632-822F-327BFFD13AEE}" type="presParOf" srcId="{286FF248-380E-4BA6-9629-A8C100970ABA}" destId="{2CEAA7A8-FFBD-4625-B673-D3D81F54558B}" srcOrd="2" destOrd="0" presId="urn:microsoft.com/office/officeart/2005/8/layout/vList4"/>
    <dgm:cxn modelId="{FBB583AA-3069-42CE-A7C4-F44C87744D6B}" type="presParOf" srcId="{D6F097CD-38F3-414B-9137-D1D77AF090E5}" destId="{BCCC16AA-8E93-4EF7-8D9F-D88FF7B885E8}" srcOrd="3" destOrd="0" presId="urn:microsoft.com/office/officeart/2005/8/layout/vList4"/>
    <dgm:cxn modelId="{07D9205C-51CC-493F-A3A9-DC3013AEA877}" type="presParOf" srcId="{D6F097CD-38F3-414B-9137-D1D77AF090E5}" destId="{61CD2CC3-D93B-476F-8A41-613FC8AF71C0}" srcOrd="4" destOrd="0" presId="urn:microsoft.com/office/officeart/2005/8/layout/vList4"/>
    <dgm:cxn modelId="{96E88C55-F849-40E5-9E13-BF424EB9AF81}" type="presParOf" srcId="{61CD2CC3-D93B-476F-8A41-613FC8AF71C0}" destId="{C9BC9D49-026A-410D-8C56-A5762C771399}" srcOrd="0" destOrd="0" presId="urn:microsoft.com/office/officeart/2005/8/layout/vList4"/>
    <dgm:cxn modelId="{545DA5DB-1A55-4575-853D-301A85BAFEDD}" type="presParOf" srcId="{61CD2CC3-D93B-476F-8A41-613FC8AF71C0}" destId="{847DF6B7-BD08-49F2-9823-20B15228A1B5}" srcOrd="1" destOrd="0" presId="urn:microsoft.com/office/officeart/2005/8/layout/vList4"/>
    <dgm:cxn modelId="{019B6372-1268-4A58-870E-124DD4616A22}" type="presParOf" srcId="{61CD2CC3-D93B-476F-8A41-613FC8AF71C0}" destId="{978A18F6-0D0A-4519-8701-719C3834E391}" srcOrd="2" destOrd="0" presId="urn:microsoft.com/office/officeart/2005/8/layout/vList4"/>
    <dgm:cxn modelId="{C9E9BD91-6D5B-47E7-8CF3-B2A9C1A41EC6}" type="presParOf" srcId="{D6F097CD-38F3-414B-9137-D1D77AF090E5}" destId="{69BC8519-A614-4346-9148-0B09596D4D97}" srcOrd="5" destOrd="0" presId="urn:microsoft.com/office/officeart/2005/8/layout/vList4"/>
    <dgm:cxn modelId="{D642D138-0C4A-415A-94E3-5BB8CF9899C2}" type="presParOf" srcId="{D6F097CD-38F3-414B-9137-D1D77AF090E5}" destId="{0B0EA1D5-85EB-41B2-AD6E-02373F73CB45}" srcOrd="6" destOrd="0" presId="urn:microsoft.com/office/officeart/2005/8/layout/vList4"/>
    <dgm:cxn modelId="{474E68F1-0795-4566-9B06-CE9C2B4CD6D7}" type="presParOf" srcId="{0B0EA1D5-85EB-41B2-AD6E-02373F73CB45}" destId="{FB93BE00-D00D-409E-97B9-0D4365F4AA6D}" srcOrd="0" destOrd="0" presId="urn:microsoft.com/office/officeart/2005/8/layout/vList4"/>
    <dgm:cxn modelId="{7C29977E-CF6B-4B25-AB91-67903B7087ED}" type="presParOf" srcId="{0B0EA1D5-85EB-41B2-AD6E-02373F73CB45}" destId="{7F95EFAB-C4F3-49E7-B98A-10027B8F00A2}" srcOrd="1" destOrd="0" presId="urn:microsoft.com/office/officeart/2005/8/layout/vList4"/>
    <dgm:cxn modelId="{CC8BC8DE-4E4C-4512-96B6-02EEE5C1013E}" type="presParOf" srcId="{0B0EA1D5-85EB-41B2-AD6E-02373F73CB45}" destId="{F2191172-9003-4D7C-AD83-A2296EF5188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686BDD-7E51-42C5-8357-C7E8996A91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584248-BC26-4D88-8B2F-87CAD1060F9B}">
      <dgm:prSet phldrT="[Text]"/>
      <dgm:spPr/>
      <dgm:t>
        <a:bodyPr/>
        <a:lstStyle/>
        <a:p>
          <a:r>
            <a:rPr lang="en-US" b="1" dirty="0"/>
            <a:t>120 credits minimum</a:t>
          </a:r>
        </a:p>
      </dgm:t>
    </dgm:pt>
    <dgm:pt modelId="{E47278E1-0786-45EB-84F0-B285B18A74E7}" type="parTrans" cxnId="{A5D3AD62-7DC7-4C6F-ACDB-3A331C907A03}">
      <dgm:prSet/>
      <dgm:spPr/>
      <dgm:t>
        <a:bodyPr/>
        <a:lstStyle/>
        <a:p>
          <a:endParaRPr lang="en-US"/>
        </a:p>
      </dgm:t>
    </dgm:pt>
    <dgm:pt modelId="{A061014A-2460-4C90-B3D5-C33C1DC55199}" type="sibTrans" cxnId="{A5D3AD62-7DC7-4C6F-ACDB-3A331C907A03}">
      <dgm:prSet/>
      <dgm:spPr/>
      <dgm:t>
        <a:bodyPr/>
        <a:lstStyle/>
        <a:p>
          <a:endParaRPr lang="en-US"/>
        </a:p>
      </dgm:t>
    </dgm:pt>
    <dgm:pt modelId="{9BF1BE28-A374-4A14-90C1-4426FB144F3F}">
      <dgm:prSet phldrT="[Text]" custT="1"/>
      <dgm:spPr/>
      <dgm:t>
        <a:bodyPr/>
        <a:lstStyle/>
        <a:p>
          <a:r>
            <a:rPr lang="en-US" sz="1600" dirty="0"/>
            <a:t>Transfer credits + Metro State credits</a:t>
          </a:r>
        </a:p>
      </dgm:t>
    </dgm:pt>
    <dgm:pt modelId="{29C22E7A-70B7-481F-9866-E77BD5D82428}" type="parTrans" cxnId="{2EEF4210-54D9-4E26-93F4-A806C9E0293C}">
      <dgm:prSet/>
      <dgm:spPr/>
      <dgm:t>
        <a:bodyPr/>
        <a:lstStyle/>
        <a:p>
          <a:endParaRPr lang="en-US"/>
        </a:p>
      </dgm:t>
    </dgm:pt>
    <dgm:pt modelId="{E80378AE-C1C6-450F-A3BB-CF190CFE7B27}" type="sibTrans" cxnId="{2EEF4210-54D9-4E26-93F4-A806C9E0293C}">
      <dgm:prSet/>
      <dgm:spPr/>
      <dgm:t>
        <a:bodyPr/>
        <a:lstStyle/>
        <a:p>
          <a:endParaRPr lang="en-US"/>
        </a:p>
      </dgm:t>
    </dgm:pt>
    <dgm:pt modelId="{CD565078-063B-43BE-9920-2A653B834E46}">
      <dgm:prSet phldrT="[Text]"/>
      <dgm:spPr/>
      <dgm:t>
        <a:bodyPr/>
        <a:lstStyle/>
        <a:p>
          <a:r>
            <a:rPr lang="en-US" b="1" dirty="0"/>
            <a:t>48 credits of GELS</a:t>
          </a:r>
        </a:p>
      </dgm:t>
    </dgm:pt>
    <dgm:pt modelId="{277F7F5E-D0F6-42D3-8372-683210C34FAD}" type="parTrans" cxnId="{9FDB6328-4751-4D8C-ACAB-4B4D5CD3C340}">
      <dgm:prSet/>
      <dgm:spPr/>
      <dgm:t>
        <a:bodyPr/>
        <a:lstStyle/>
        <a:p>
          <a:endParaRPr lang="en-US"/>
        </a:p>
      </dgm:t>
    </dgm:pt>
    <dgm:pt modelId="{500C80AF-C658-429C-9429-824426C63AF8}" type="sibTrans" cxnId="{9FDB6328-4751-4D8C-ACAB-4B4D5CD3C340}">
      <dgm:prSet/>
      <dgm:spPr/>
      <dgm:t>
        <a:bodyPr/>
        <a:lstStyle/>
        <a:p>
          <a:endParaRPr lang="en-US"/>
        </a:p>
      </dgm:t>
    </dgm:pt>
    <dgm:pt modelId="{61E07196-6F72-42D7-A8DB-5C4C54D1AAED}">
      <dgm:prSet phldrT="[Text]" custT="1"/>
      <dgm:spPr/>
      <dgm:t>
        <a:bodyPr/>
        <a:lstStyle/>
        <a:p>
          <a:r>
            <a:rPr lang="en-US" sz="1600" dirty="0"/>
            <a:t>40 credits of General Education (GE)</a:t>
          </a:r>
        </a:p>
      </dgm:t>
    </dgm:pt>
    <dgm:pt modelId="{338A4759-6040-4BDB-B88C-0268DDD1C330}" type="parTrans" cxnId="{96F362F8-5584-4FAD-9717-040C942A858A}">
      <dgm:prSet/>
      <dgm:spPr/>
      <dgm:t>
        <a:bodyPr/>
        <a:lstStyle/>
        <a:p>
          <a:endParaRPr lang="en-US"/>
        </a:p>
      </dgm:t>
    </dgm:pt>
    <dgm:pt modelId="{4457E9A4-DE52-4572-B231-6378D69B9D2C}" type="sibTrans" cxnId="{96F362F8-5584-4FAD-9717-040C942A858A}">
      <dgm:prSet/>
      <dgm:spPr/>
      <dgm:t>
        <a:bodyPr/>
        <a:lstStyle/>
        <a:p>
          <a:endParaRPr lang="en-US"/>
        </a:p>
      </dgm:t>
    </dgm:pt>
    <dgm:pt modelId="{E95F6D76-7B57-4224-BB60-5ABEA938ABF2}">
      <dgm:prSet phldrT="[Text]" custT="1"/>
      <dgm:spPr/>
      <dgm:t>
        <a:bodyPr/>
        <a:lstStyle/>
        <a:p>
          <a:r>
            <a:rPr lang="en-US" sz="1600" dirty="0"/>
            <a:t>8 credits of Liberal Studies (300-500 level GE)</a:t>
          </a:r>
        </a:p>
      </dgm:t>
    </dgm:pt>
    <dgm:pt modelId="{1669F0A7-4EF9-4EFA-9DB7-765D90B31715}" type="parTrans" cxnId="{423BF960-BA98-48CD-B8C2-6302B2289D8A}">
      <dgm:prSet/>
      <dgm:spPr/>
      <dgm:t>
        <a:bodyPr/>
        <a:lstStyle/>
        <a:p>
          <a:endParaRPr lang="en-US"/>
        </a:p>
      </dgm:t>
    </dgm:pt>
    <dgm:pt modelId="{6B1949C5-F45C-4CED-8F02-12B7F6568858}" type="sibTrans" cxnId="{423BF960-BA98-48CD-B8C2-6302B2289D8A}">
      <dgm:prSet/>
      <dgm:spPr/>
      <dgm:t>
        <a:bodyPr/>
        <a:lstStyle/>
        <a:p>
          <a:endParaRPr lang="en-US"/>
        </a:p>
      </dgm:t>
    </dgm:pt>
    <dgm:pt modelId="{5AE2F7C6-C0CD-47AF-B58F-CA575030C5C5}">
      <dgm:prSet phldrT="[Text]"/>
      <dgm:spPr/>
      <dgm:t>
        <a:bodyPr/>
        <a:lstStyle/>
        <a:p>
          <a:r>
            <a:rPr lang="en-US" b="1" dirty="0"/>
            <a:t>40 credits of Upper Division</a:t>
          </a:r>
        </a:p>
      </dgm:t>
    </dgm:pt>
    <dgm:pt modelId="{4FDCD570-0ED4-4E02-932C-BF0C1412C316}" type="parTrans" cxnId="{6C84A142-A33D-47B7-9FAC-77C1C26D205E}">
      <dgm:prSet/>
      <dgm:spPr/>
      <dgm:t>
        <a:bodyPr/>
        <a:lstStyle/>
        <a:p>
          <a:endParaRPr lang="en-US"/>
        </a:p>
      </dgm:t>
    </dgm:pt>
    <dgm:pt modelId="{42466BC8-7FB9-495F-A022-C34A46CF5ECE}" type="sibTrans" cxnId="{6C84A142-A33D-47B7-9FAC-77C1C26D205E}">
      <dgm:prSet/>
      <dgm:spPr/>
      <dgm:t>
        <a:bodyPr/>
        <a:lstStyle/>
        <a:p>
          <a:endParaRPr lang="en-US"/>
        </a:p>
      </dgm:t>
    </dgm:pt>
    <dgm:pt modelId="{92BF370B-CF84-4354-BB12-02A6E6B32399}">
      <dgm:prSet phldrT="[Text]" custT="1"/>
      <dgm:spPr/>
      <dgm:t>
        <a:bodyPr/>
        <a:lstStyle/>
        <a:p>
          <a:r>
            <a:rPr lang="en-US" sz="1600" dirty="0"/>
            <a:t>Courses numbered 300-500</a:t>
          </a:r>
        </a:p>
      </dgm:t>
    </dgm:pt>
    <dgm:pt modelId="{5BEF490A-3BE5-4633-A037-9BA2E102E42E}" type="parTrans" cxnId="{F1EF4933-A767-4F56-BBF9-1B95C2D2AD5F}">
      <dgm:prSet/>
      <dgm:spPr/>
      <dgm:t>
        <a:bodyPr/>
        <a:lstStyle/>
        <a:p>
          <a:endParaRPr lang="en-US"/>
        </a:p>
      </dgm:t>
    </dgm:pt>
    <dgm:pt modelId="{82D7E2B7-3428-4516-AD75-083CE9D85CDC}" type="sibTrans" cxnId="{F1EF4933-A767-4F56-BBF9-1B95C2D2AD5F}">
      <dgm:prSet/>
      <dgm:spPr/>
      <dgm:t>
        <a:bodyPr/>
        <a:lstStyle/>
        <a:p>
          <a:endParaRPr lang="en-US"/>
        </a:p>
      </dgm:t>
    </dgm:pt>
    <dgm:pt modelId="{3B495992-3F8E-4F0C-98CF-B11FAE36E001}">
      <dgm:prSet phldrT="[Text]" custT="1"/>
      <dgm:spPr/>
      <dgm:t>
        <a:bodyPr/>
        <a:lstStyle/>
        <a:p>
          <a:r>
            <a:rPr lang="en-US" sz="1600" dirty="0"/>
            <a:t>10 goal areas</a:t>
          </a:r>
        </a:p>
      </dgm:t>
    </dgm:pt>
    <dgm:pt modelId="{2AA7B214-C014-4574-82A1-0E6BD2FF3F7C}" type="parTrans" cxnId="{95E9B134-957C-48A7-8A35-3732DC1729FF}">
      <dgm:prSet/>
      <dgm:spPr/>
      <dgm:t>
        <a:bodyPr/>
        <a:lstStyle/>
        <a:p>
          <a:endParaRPr lang="en-US"/>
        </a:p>
      </dgm:t>
    </dgm:pt>
    <dgm:pt modelId="{1B716FA8-ADBC-41F6-B8AB-26677FAF63CB}" type="sibTrans" cxnId="{95E9B134-957C-48A7-8A35-3732DC1729FF}">
      <dgm:prSet/>
      <dgm:spPr/>
      <dgm:t>
        <a:bodyPr/>
        <a:lstStyle/>
        <a:p>
          <a:endParaRPr lang="en-US"/>
        </a:p>
      </dgm:t>
    </dgm:pt>
    <dgm:pt modelId="{9CA58A3A-5842-4208-B522-6AADC3AC0A3B}">
      <dgm:prSet/>
      <dgm:spPr/>
      <dgm:t>
        <a:bodyPr/>
        <a:lstStyle/>
        <a:p>
          <a:r>
            <a:rPr lang="en-US" b="1" dirty="0"/>
            <a:t>30 credits in residency</a:t>
          </a:r>
        </a:p>
      </dgm:t>
    </dgm:pt>
    <dgm:pt modelId="{4B05A39F-0734-417C-8286-FA7AE420A40A}" type="parTrans" cxnId="{06C846CC-C8D3-4472-86CB-60164A7E98D5}">
      <dgm:prSet/>
      <dgm:spPr/>
      <dgm:t>
        <a:bodyPr/>
        <a:lstStyle/>
        <a:p>
          <a:endParaRPr lang="en-US"/>
        </a:p>
      </dgm:t>
    </dgm:pt>
    <dgm:pt modelId="{FA79C046-38AB-4FC1-9726-3E60967D6B2F}" type="sibTrans" cxnId="{06C846CC-C8D3-4472-86CB-60164A7E98D5}">
      <dgm:prSet/>
      <dgm:spPr/>
      <dgm:t>
        <a:bodyPr/>
        <a:lstStyle/>
        <a:p>
          <a:endParaRPr lang="en-US"/>
        </a:p>
      </dgm:t>
    </dgm:pt>
    <dgm:pt modelId="{91E8C720-1056-45CE-AAD3-F1D82AE72B31}">
      <dgm:prSet custT="1"/>
      <dgm:spPr/>
      <dgm:t>
        <a:bodyPr/>
        <a:lstStyle/>
        <a:p>
          <a:r>
            <a:rPr lang="en-US" sz="1600" dirty="0"/>
            <a:t>Credits completed at Metro State</a:t>
          </a:r>
        </a:p>
      </dgm:t>
    </dgm:pt>
    <dgm:pt modelId="{B3FBAE6B-6140-4623-83B7-CE4714B14879}" type="parTrans" cxnId="{2098871F-B80C-4899-A0B0-888389504042}">
      <dgm:prSet/>
      <dgm:spPr/>
      <dgm:t>
        <a:bodyPr/>
        <a:lstStyle/>
        <a:p>
          <a:endParaRPr lang="en-US"/>
        </a:p>
      </dgm:t>
    </dgm:pt>
    <dgm:pt modelId="{53599035-26C9-42CA-B8BC-76FEFC9E84AB}" type="sibTrans" cxnId="{2098871F-B80C-4899-A0B0-888389504042}">
      <dgm:prSet/>
      <dgm:spPr/>
      <dgm:t>
        <a:bodyPr/>
        <a:lstStyle/>
        <a:p>
          <a:endParaRPr lang="en-US"/>
        </a:p>
      </dgm:t>
    </dgm:pt>
    <dgm:pt modelId="{5CD7BD50-B787-4E06-B557-A72E6D73C66C}">
      <dgm:prSet/>
      <dgm:spPr/>
      <dgm:t>
        <a:bodyPr/>
        <a:lstStyle/>
        <a:p>
          <a:r>
            <a:rPr lang="en-US" b="1" dirty="0"/>
            <a:t>2.0 GPA to graduate</a:t>
          </a:r>
        </a:p>
      </dgm:t>
    </dgm:pt>
    <dgm:pt modelId="{B8CDEDE2-730E-4311-94A1-EFD9C6DF5C9F}" type="parTrans" cxnId="{F3FE998C-4E8D-4299-9491-49A3B9626E5B}">
      <dgm:prSet/>
      <dgm:spPr/>
      <dgm:t>
        <a:bodyPr/>
        <a:lstStyle/>
        <a:p>
          <a:endParaRPr lang="en-US"/>
        </a:p>
      </dgm:t>
    </dgm:pt>
    <dgm:pt modelId="{02720DC5-B607-404C-9925-72706DFC83A2}" type="sibTrans" cxnId="{F3FE998C-4E8D-4299-9491-49A3B9626E5B}">
      <dgm:prSet/>
      <dgm:spPr/>
      <dgm:t>
        <a:bodyPr/>
        <a:lstStyle/>
        <a:p>
          <a:endParaRPr lang="en-US"/>
        </a:p>
      </dgm:t>
    </dgm:pt>
    <dgm:pt modelId="{BF8F6F1F-37D4-429B-9957-F6156D48AC89}" type="pres">
      <dgm:prSet presAssocID="{94686BDD-7E51-42C5-8357-C7E8996A91D1}" presName="linear" presStyleCnt="0">
        <dgm:presLayoutVars>
          <dgm:animLvl val="lvl"/>
          <dgm:resizeHandles val="exact"/>
        </dgm:presLayoutVars>
      </dgm:prSet>
      <dgm:spPr/>
    </dgm:pt>
    <dgm:pt modelId="{13B4C964-754D-4EED-9E5D-045534F6951E}" type="pres">
      <dgm:prSet presAssocID="{47584248-BC26-4D88-8B2F-87CAD1060F9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68EE325-9164-4ABA-A3F9-2D68CCD7632A}" type="pres">
      <dgm:prSet presAssocID="{47584248-BC26-4D88-8B2F-87CAD1060F9B}" presName="childText" presStyleLbl="revTx" presStyleIdx="0" presStyleCnt="4">
        <dgm:presLayoutVars>
          <dgm:bulletEnabled val="1"/>
        </dgm:presLayoutVars>
      </dgm:prSet>
      <dgm:spPr/>
    </dgm:pt>
    <dgm:pt modelId="{0DC96800-E47C-4CF3-9765-28C7F438E7D7}" type="pres">
      <dgm:prSet presAssocID="{CD565078-063B-43BE-9920-2A653B834E4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0AB8CFF-AD64-4BC3-B22A-673040CD04CE}" type="pres">
      <dgm:prSet presAssocID="{CD565078-063B-43BE-9920-2A653B834E46}" presName="childText" presStyleLbl="revTx" presStyleIdx="1" presStyleCnt="4">
        <dgm:presLayoutVars>
          <dgm:bulletEnabled val="1"/>
        </dgm:presLayoutVars>
      </dgm:prSet>
      <dgm:spPr/>
    </dgm:pt>
    <dgm:pt modelId="{C2CBEE5B-A6D0-48C9-B4D9-B624C3CCE207}" type="pres">
      <dgm:prSet presAssocID="{5AE2F7C6-C0CD-47AF-B58F-CA575030C5C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A9B64AA-8A57-42AD-8B86-426CEBE6DF31}" type="pres">
      <dgm:prSet presAssocID="{5AE2F7C6-C0CD-47AF-B58F-CA575030C5C5}" presName="childText" presStyleLbl="revTx" presStyleIdx="2" presStyleCnt="4">
        <dgm:presLayoutVars>
          <dgm:bulletEnabled val="1"/>
        </dgm:presLayoutVars>
      </dgm:prSet>
      <dgm:spPr/>
    </dgm:pt>
    <dgm:pt modelId="{F76D5A44-B67B-46B5-BDA4-EC87B0DD49E3}" type="pres">
      <dgm:prSet presAssocID="{9CA58A3A-5842-4208-B522-6AADC3AC0A3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30DBABD-450D-4F89-9B18-451D0998BBA8}" type="pres">
      <dgm:prSet presAssocID="{9CA58A3A-5842-4208-B522-6AADC3AC0A3B}" presName="childText" presStyleLbl="revTx" presStyleIdx="3" presStyleCnt="4">
        <dgm:presLayoutVars>
          <dgm:bulletEnabled val="1"/>
        </dgm:presLayoutVars>
      </dgm:prSet>
      <dgm:spPr/>
    </dgm:pt>
    <dgm:pt modelId="{4544778B-A2A8-4703-89F7-71BA0BCF6375}" type="pres">
      <dgm:prSet presAssocID="{5CD7BD50-B787-4E06-B557-A72E6D73C66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A754705-4076-421E-9E6D-DFF013B791A4}" type="presOf" srcId="{91E8C720-1056-45CE-AAD3-F1D82AE72B31}" destId="{730DBABD-450D-4F89-9B18-451D0998BBA8}" srcOrd="0" destOrd="0" presId="urn:microsoft.com/office/officeart/2005/8/layout/vList2"/>
    <dgm:cxn modelId="{2EEF4210-54D9-4E26-93F4-A806C9E0293C}" srcId="{47584248-BC26-4D88-8B2F-87CAD1060F9B}" destId="{9BF1BE28-A374-4A14-90C1-4426FB144F3F}" srcOrd="0" destOrd="0" parTransId="{29C22E7A-70B7-481F-9866-E77BD5D82428}" sibTransId="{E80378AE-C1C6-450F-A3BB-CF190CFE7B27}"/>
    <dgm:cxn modelId="{50EE481D-B179-4F0B-B80D-685E97D1F708}" type="presOf" srcId="{9CA58A3A-5842-4208-B522-6AADC3AC0A3B}" destId="{F76D5A44-B67B-46B5-BDA4-EC87B0DD49E3}" srcOrd="0" destOrd="0" presId="urn:microsoft.com/office/officeart/2005/8/layout/vList2"/>
    <dgm:cxn modelId="{2098871F-B80C-4899-A0B0-888389504042}" srcId="{9CA58A3A-5842-4208-B522-6AADC3AC0A3B}" destId="{91E8C720-1056-45CE-AAD3-F1D82AE72B31}" srcOrd="0" destOrd="0" parTransId="{B3FBAE6B-6140-4623-83B7-CE4714B14879}" sibTransId="{53599035-26C9-42CA-B8BC-76FEFC9E84AB}"/>
    <dgm:cxn modelId="{9FDB6328-4751-4D8C-ACAB-4B4D5CD3C340}" srcId="{94686BDD-7E51-42C5-8357-C7E8996A91D1}" destId="{CD565078-063B-43BE-9920-2A653B834E46}" srcOrd="1" destOrd="0" parTransId="{277F7F5E-D0F6-42D3-8372-683210C34FAD}" sibTransId="{500C80AF-C658-429C-9429-824426C63AF8}"/>
    <dgm:cxn modelId="{F1EF4933-A767-4F56-BBF9-1B95C2D2AD5F}" srcId="{5AE2F7C6-C0CD-47AF-B58F-CA575030C5C5}" destId="{92BF370B-CF84-4354-BB12-02A6E6B32399}" srcOrd="0" destOrd="0" parTransId="{5BEF490A-3BE5-4633-A037-9BA2E102E42E}" sibTransId="{82D7E2B7-3428-4516-AD75-083CE9D85CDC}"/>
    <dgm:cxn modelId="{95E9B134-957C-48A7-8A35-3732DC1729FF}" srcId="{CD565078-063B-43BE-9920-2A653B834E46}" destId="{3B495992-3F8E-4F0C-98CF-B11FAE36E001}" srcOrd="1" destOrd="0" parTransId="{2AA7B214-C014-4574-82A1-0E6BD2FF3F7C}" sibTransId="{1B716FA8-ADBC-41F6-B8AB-26677FAF63CB}"/>
    <dgm:cxn modelId="{423BF960-BA98-48CD-B8C2-6302B2289D8A}" srcId="{CD565078-063B-43BE-9920-2A653B834E46}" destId="{E95F6D76-7B57-4224-BB60-5ABEA938ABF2}" srcOrd="2" destOrd="0" parTransId="{1669F0A7-4EF9-4EFA-9DB7-765D90B31715}" sibTransId="{6B1949C5-F45C-4CED-8F02-12B7F6568858}"/>
    <dgm:cxn modelId="{6C84A142-A33D-47B7-9FAC-77C1C26D205E}" srcId="{94686BDD-7E51-42C5-8357-C7E8996A91D1}" destId="{5AE2F7C6-C0CD-47AF-B58F-CA575030C5C5}" srcOrd="2" destOrd="0" parTransId="{4FDCD570-0ED4-4E02-932C-BF0C1412C316}" sibTransId="{42466BC8-7FB9-495F-A022-C34A46CF5ECE}"/>
    <dgm:cxn modelId="{A5D3AD62-7DC7-4C6F-ACDB-3A331C907A03}" srcId="{94686BDD-7E51-42C5-8357-C7E8996A91D1}" destId="{47584248-BC26-4D88-8B2F-87CAD1060F9B}" srcOrd="0" destOrd="0" parTransId="{E47278E1-0786-45EB-84F0-B285B18A74E7}" sibTransId="{A061014A-2460-4C90-B3D5-C33C1DC55199}"/>
    <dgm:cxn modelId="{1E31C367-C9AA-4BC2-88F2-33D48220FB34}" type="presOf" srcId="{61E07196-6F72-42D7-A8DB-5C4C54D1AAED}" destId="{80AB8CFF-AD64-4BC3-B22A-673040CD04CE}" srcOrd="0" destOrd="0" presId="urn:microsoft.com/office/officeart/2005/8/layout/vList2"/>
    <dgm:cxn modelId="{EB62D247-80C0-4E4C-AB74-6852417F62C8}" type="presOf" srcId="{5CD7BD50-B787-4E06-B557-A72E6D73C66C}" destId="{4544778B-A2A8-4703-89F7-71BA0BCF6375}" srcOrd="0" destOrd="0" presId="urn:microsoft.com/office/officeart/2005/8/layout/vList2"/>
    <dgm:cxn modelId="{6769014E-B25F-41B0-91BB-567FFDDE2BF8}" type="presOf" srcId="{5AE2F7C6-C0CD-47AF-B58F-CA575030C5C5}" destId="{C2CBEE5B-A6D0-48C9-B4D9-B624C3CCE207}" srcOrd="0" destOrd="0" presId="urn:microsoft.com/office/officeart/2005/8/layout/vList2"/>
    <dgm:cxn modelId="{45A4B351-79BC-431B-999A-ADEB0C4C3B6E}" type="presOf" srcId="{47584248-BC26-4D88-8B2F-87CAD1060F9B}" destId="{13B4C964-754D-4EED-9E5D-045534F6951E}" srcOrd="0" destOrd="0" presId="urn:microsoft.com/office/officeart/2005/8/layout/vList2"/>
    <dgm:cxn modelId="{6CEC6683-0480-43DE-B37A-A777E0A79480}" type="presOf" srcId="{94686BDD-7E51-42C5-8357-C7E8996A91D1}" destId="{BF8F6F1F-37D4-429B-9957-F6156D48AC89}" srcOrd="0" destOrd="0" presId="urn:microsoft.com/office/officeart/2005/8/layout/vList2"/>
    <dgm:cxn modelId="{F3FE998C-4E8D-4299-9491-49A3B9626E5B}" srcId="{94686BDD-7E51-42C5-8357-C7E8996A91D1}" destId="{5CD7BD50-B787-4E06-B557-A72E6D73C66C}" srcOrd="4" destOrd="0" parTransId="{B8CDEDE2-730E-4311-94A1-EFD9C6DF5C9F}" sibTransId="{02720DC5-B607-404C-9925-72706DFC83A2}"/>
    <dgm:cxn modelId="{CB256793-5BD8-4DAB-929C-4536CF6FC57D}" type="presOf" srcId="{92BF370B-CF84-4354-BB12-02A6E6B32399}" destId="{FA9B64AA-8A57-42AD-8B86-426CEBE6DF31}" srcOrd="0" destOrd="0" presId="urn:microsoft.com/office/officeart/2005/8/layout/vList2"/>
    <dgm:cxn modelId="{06C846CC-C8D3-4472-86CB-60164A7E98D5}" srcId="{94686BDD-7E51-42C5-8357-C7E8996A91D1}" destId="{9CA58A3A-5842-4208-B522-6AADC3AC0A3B}" srcOrd="3" destOrd="0" parTransId="{4B05A39F-0734-417C-8286-FA7AE420A40A}" sibTransId="{FA79C046-38AB-4FC1-9726-3E60967D6B2F}"/>
    <dgm:cxn modelId="{0BF05ED0-CBD4-453E-A642-3806A61D7D36}" type="presOf" srcId="{E95F6D76-7B57-4224-BB60-5ABEA938ABF2}" destId="{80AB8CFF-AD64-4BC3-B22A-673040CD04CE}" srcOrd="0" destOrd="2" presId="urn:microsoft.com/office/officeart/2005/8/layout/vList2"/>
    <dgm:cxn modelId="{B28DF6D4-935F-4257-90BB-3D14D4B87B96}" type="presOf" srcId="{CD565078-063B-43BE-9920-2A653B834E46}" destId="{0DC96800-E47C-4CF3-9765-28C7F438E7D7}" srcOrd="0" destOrd="0" presId="urn:microsoft.com/office/officeart/2005/8/layout/vList2"/>
    <dgm:cxn modelId="{0E0CD9DF-939C-4A91-80BC-622375672CF0}" type="presOf" srcId="{3B495992-3F8E-4F0C-98CF-B11FAE36E001}" destId="{80AB8CFF-AD64-4BC3-B22A-673040CD04CE}" srcOrd="0" destOrd="1" presId="urn:microsoft.com/office/officeart/2005/8/layout/vList2"/>
    <dgm:cxn modelId="{E0C814E3-351A-4A4E-BCFE-CE74F9F4DAEE}" type="presOf" srcId="{9BF1BE28-A374-4A14-90C1-4426FB144F3F}" destId="{568EE325-9164-4ABA-A3F9-2D68CCD7632A}" srcOrd="0" destOrd="0" presId="urn:microsoft.com/office/officeart/2005/8/layout/vList2"/>
    <dgm:cxn modelId="{96F362F8-5584-4FAD-9717-040C942A858A}" srcId="{CD565078-063B-43BE-9920-2A653B834E46}" destId="{61E07196-6F72-42D7-A8DB-5C4C54D1AAED}" srcOrd="0" destOrd="0" parTransId="{338A4759-6040-4BDB-B88C-0268DDD1C330}" sibTransId="{4457E9A4-DE52-4572-B231-6378D69B9D2C}"/>
    <dgm:cxn modelId="{322755FC-29B3-486B-A1E8-F614FFDC98E0}" type="presParOf" srcId="{BF8F6F1F-37D4-429B-9957-F6156D48AC89}" destId="{13B4C964-754D-4EED-9E5D-045534F6951E}" srcOrd="0" destOrd="0" presId="urn:microsoft.com/office/officeart/2005/8/layout/vList2"/>
    <dgm:cxn modelId="{31D9D94C-7185-4040-A507-24C634E157EE}" type="presParOf" srcId="{BF8F6F1F-37D4-429B-9957-F6156D48AC89}" destId="{568EE325-9164-4ABA-A3F9-2D68CCD7632A}" srcOrd="1" destOrd="0" presId="urn:microsoft.com/office/officeart/2005/8/layout/vList2"/>
    <dgm:cxn modelId="{C803B62A-6A2B-4392-8464-D1935E0EED26}" type="presParOf" srcId="{BF8F6F1F-37D4-429B-9957-F6156D48AC89}" destId="{0DC96800-E47C-4CF3-9765-28C7F438E7D7}" srcOrd="2" destOrd="0" presId="urn:microsoft.com/office/officeart/2005/8/layout/vList2"/>
    <dgm:cxn modelId="{78530836-4639-44B1-B90C-00D3DEA4FFB3}" type="presParOf" srcId="{BF8F6F1F-37D4-429B-9957-F6156D48AC89}" destId="{80AB8CFF-AD64-4BC3-B22A-673040CD04CE}" srcOrd="3" destOrd="0" presId="urn:microsoft.com/office/officeart/2005/8/layout/vList2"/>
    <dgm:cxn modelId="{083629C1-BDD6-47D6-880C-6A462D1717F2}" type="presParOf" srcId="{BF8F6F1F-37D4-429B-9957-F6156D48AC89}" destId="{C2CBEE5B-A6D0-48C9-B4D9-B624C3CCE207}" srcOrd="4" destOrd="0" presId="urn:microsoft.com/office/officeart/2005/8/layout/vList2"/>
    <dgm:cxn modelId="{162F5817-C38D-439B-84D0-EC2D22F43E03}" type="presParOf" srcId="{BF8F6F1F-37D4-429B-9957-F6156D48AC89}" destId="{FA9B64AA-8A57-42AD-8B86-426CEBE6DF31}" srcOrd="5" destOrd="0" presId="urn:microsoft.com/office/officeart/2005/8/layout/vList2"/>
    <dgm:cxn modelId="{24B27AFA-CF3E-4698-BB59-A480738B9A28}" type="presParOf" srcId="{BF8F6F1F-37D4-429B-9957-F6156D48AC89}" destId="{F76D5A44-B67B-46B5-BDA4-EC87B0DD49E3}" srcOrd="6" destOrd="0" presId="urn:microsoft.com/office/officeart/2005/8/layout/vList2"/>
    <dgm:cxn modelId="{5B3DDE9B-5D4A-441C-9E4D-0DC3C5A9EF45}" type="presParOf" srcId="{BF8F6F1F-37D4-429B-9957-F6156D48AC89}" destId="{730DBABD-450D-4F89-9B18-451D0998BBA8}" srcOrd="7" destOrd="0" presId="urn:microsoft.com/office/officeart/2005/8/layout/vList2"/>
    <dgm:cxn modelId="{75BA0CBD-DF18-4CC3-BFC2-B494DAF3A9BC}" type="presParOf" srcId="{BF8F6F1F-37D4-429B-9957-F6156D48AC89}" destId="{4544778B-A2A8-4703-89F7-71BA0BCF637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17302-81A6-4331-A30A-02F7557F544B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3E80E-07EC-4010-8F21-5B61EAFE5800}">
      <dgm:prSet phldrT="[Text]"/>
      <dgm:spPr/>
      <dgm:t>
        <a:bodyPr/>
        <a:lstStyle/>
        <a:p>
          <a:r>
            <a:rPr lang="en-US" dirty="0"/>
            <a:t>Drop</a:t>
          </a:r>
        </a:p>
      </dgm:t>
    </dgm:pt>
    <dgm:pt modelId="{B946C78B-97D6-4D35-A512-5380647C3AF0}" type="parTrans" cxnId="{58E7B540-D2BF-4001-A88B-204EE2935A39}">
      <dgm:prSet/>
      <dgm:spPr/>
      <dgm:t>
        <a:bodyPr/>
        <a:lstStyle/>
        <a:p>
          <a:endParaRPr lang="en-US"/>
        </a:p>
      </dgm:t>
    </dgm:pt>
    <dgm:pt modelId="{B1C4C571-F034-4168-8DCB-76C207B16836}" type="sibTrans" cxnId="{58E7B540-D2BF-4001-A88B-204EE2935A39}">
      <dgm:prSet/>
      <dgm:spPr/>
      <dgm:t>
        <a:bodyPr/>
        <a:lstStyle/>
        <a:p>
          <a:endParaRPr lang="en-US"/>
        </a:p>
      </dgm:t>
    </dgm:pt>
    <dgm:pt modelId="{99047F86-9BBA-40D0-9AC2-EC583430088F}">
      <dgm:prSet phldrT="[Text]" custT="1"/>
      <dgm:spPr/>
      <dgm:t>
        <a:bodyPr/>
        <a:lstStyle/>
        <a:p>
          <a:r>
            <a:rPr lang="en-US" sz="1900" dirty="0"/>
            <a:t>Completed by 1</a:t>
          </a:r>
          <a:r>
            <a:rPr lang="en-US" sz="1900" baseline="30000" dirty="0"/>
            <a:t>st</a:t>
          </a:r>
          <a:r>
            <a:rPr lang="en-US" sz="1900" dirty="0"/>
            <a:t> week of semester</a:t>
          </a:r>
        </a:p>
        <a:p>
          <a:r>
            <a:rPr lang="en-US" sz="1000" dirty="0"/>
            <a:t>(see course schedule for drop deadlines for each course)</a:t>
          </a:r>
        </a:p>
      </dgm:t>
    </dgm:pt>
    <dgm:pt modelId="{A6867125-CDE9-4459-95D3-2599AF3D0994}" type="parTrans" cxnId="{6082CC97-7D6C-4397-8589-DD76F8662732}">
      <dgm:prSet/>
      <dgm:spPr/>
      <dgm:t>
        <a:bodyPr/>
        <a:lstStyle/>
        <a:p>
          <a:endParaRPr lang="en-US"/>
        </a:p>
      </dgm:t>
    </dgm:pt>
    <dgm:pt modelId="{35EBCC90-5548-4DA1-AC7D-8D59439B4E39}" type="sibTrans" cxnId="{6082CC97-7D6C-4397-8589-DD76F8662732}">
      <dgm:prSet/>
      <dgm:spPr/>
      <dgm:t>
        <a:bodyPr/>
        <a:lstStyle/>
        <a:p>
          <a:endParaRPr lang="en-US"/>
        </a:p>
      </dgm:t>
    </dgm:pt>
    <dgm:pt modelId="{38C77286-E914-4DC3-B32A-F4B2DEC3B222}">
      <dgm:prSet phldrT="[Text]"/>
      <dgm:spPr/>
      <dgm:t>
        <a:bodyPr/>
        <a:lstStyle/>
        <a:p>
          <a:r>
            <a:rPr lang="en-US" dirty="0"/>
            <a:t>Course disappears from transcript</a:t>
          </a:r>
        </a:p>
      </dgm:t>
    </dgm:pt>
    <dgm:pt modelId="{F466CF9B-76B2-4CD7-B4C9-591737450933}" type="parTrans" cxnId="{07BE4756-D843-4874-AD23-B7B8D7FC7112}">
      <dgm:prSet/>
      <dgm:spPr/>
      <dgm:t>
        <a:bodyPr/>
        <a:lstStyle/>
        <a:p>
          <a:endParaRPr lang="en-US"/>
        </a:p>
      </dgm:t>
    </dgm:pt>
    <dgm:pt modelId="{CBF048E0-019A-4362-823A-500006CB8363}" type="sibTrans" cxnId="{07BE4756-D843-4874-AD23-B7B8D7FC7112}">
      <dgm:prSet/>
      <dgm:spPr/>
      <dgm:t>
        <a:bodyPr/>
        <a:lstStyle/>
        <a:p>
          <a:endParaRPr lang="en-US"/>
        </a:p>
      </dgm:t>
    </dgm:pt>
    <dgm:pt modelId="{986C5EA3-BF37-4890-8759-E82EA7BA6235}">
      <dgm:prSet phldrT="[Text]"/>
      <dgm:spPr/>
      <dgm:t>
        <a:bodyPr/>
        <a:lstStyle/>
        <a:p>
          <a:r>
            <a:rPr lang="en-US" dirty="0"/>
            <a:t>Withdraw</a:t>
          </a:r>
        </a:p>
      </dgm:t>
    </dgm:pt>
    <dgm:pt modelId="{7042D61D-36A7-4EA2-808F-A18D4B08E0D5}" type="parTrans" cxnId="{9064C6E2-669F-40AD-B7CE-7FF05B1BDEE3}">
      <dgm:prSet/>
      <dgm:spPr/>
      <dgm:t>
        <a:bodyPr/>
        <a:lstStyle/>
        <a:p>
          <a:endParaRPr lang="en-US"/>
        </a:p>
      </dgm:t>
    </dgm:pt>
    <dgm:pt modelId="{1B8C8B2B-4AC5-4CE5-AD02-3643E2D5E9CE}" type="sibTrans" cxnId="{9064C6E2-669F-40AD-B7CE-7FF05B1BDEE3}">
      <dgm:prSet/>
      <dgm:spPr/>
      <dgm:t>
        <a:bodyPr/>
        <a:lstStyle/>
        <a:p>
          <a:endParaRPr lang="en-US"/>
        </a:p>
      </dgm:t>
    </dgm:pt>
    <dgm:pt modelId="{68EDD1DA-31F7-4550-B6F9-ECF9227CF8FB}">
      <dgm:prSet phldrT="[Text]"/>
      <dgm:spPr/>
      <dgm:t>
        <a:bodyPr/>
        <a:lstStyle/>
        <a:p>
          <a:r>
            <a:rPr lang="en-US" dirty="0">
              <a:latin typeface="+mn-lt"/>
            </a:rPr>
            <a:t>Completed after 1</a:t>
          </a:r>
          <a:r>
            <a:rPr lang="en-US" baseline="30000" dirty="0">
              <a:latin typeface="+mn-lt"/>
            </a:rPr>
            <a:t>st</a:t>
          </a:r>
          <a:r>
            <a:rPr lang="en-US" dirty="0">
              <a:latin typeface="+mn-lt"/>
            </a:rPr>
            <a:t> </a:t>
          </a:r>
          <a:r>
            <a:rPr lang="en-US" dirty="0">
              <a:solidFill>
                <a:schemeClr val="tx1"/>
              </a:solidFill>
              <a:latin typeface="+mn-lt"/>
            </a:rPr>
            <a:t>week </a:t>
          </a:r>
          <a:r>
            <a:rPr lang="en-US" dirty="0">
              <a:latin typeface="+mn-lt"/>
            </a:rPr>
            <a:t>through withdraw deadline</a:t>
          </a:r>
          <a:endParaRPr lang="en-US" dirty="0"/>
        </a:p>
      </dgm:t>
    </dgm:pt>
    <dgm:pt modelId="{2E3B56BC-15B0-4877-9C69-46D12F60931C}" type="parTrans" cxnId="{EAA64D2D-7299-4DE4-9E54-31DA947BD666}">
      <dgm:prSet/>
      <dgm:spPr/>
      <dgm:t>
        <a:bodyPr/>
        <a:lstStyle/>
        <a:p>
          <a:endParaRPr lang="en-US"/>
        </a:p>
      </dgm:t>
    </dgm:pt>
    <dgm:pt modelId="{E968E174-FEC7-4EC1-834C-D6EAA4C88250}" type="sibTrans" cxnId="{EAA64D2D-7299-4DE4-9E54-31DA947BD666}">
      <dgm:prSet/>
      <dgm:spPr/>
      <dgm:t>
        <a:bodyPr/>
        <a:lstStyle/>
        <a:p>
          <a:endParaRPr lang="en-US"/>
        </a:p>
      </dgm:t>
    </dgm:pt>
    <dgm:pt modelId="{B58831BF-D89C-4704-BF3B-17A82639924C}">
      <dgm:prSet phldrT="[Text]" custT="1"/>
      <dgm:spPr/>
      <dgm:t>
        <a:bodyPr/>
        <a:lstStyle/>
        <a:p>
          <a:r>
            <a:rPr lang="en-US" sz="1600" dirty="0">
              <a:latin typeface="+mn-lt"/>
            </a:rPr>
            <a:t>See course schedule for withdraw deadlines for each course</a:t>
          </a:r>
          <a:endParaRPr lang="en-US" sz="1600" dirty="0"/>
        </a:p>
      </dgm:t>
    </dgm:pt>
    <dgm:pt modelId="{326C6F82-A5F9-4B27-BA00-DD0645D2B6E7}" type="parTrans" cxnId="{B35A8C78-68A0-4471-8FB6-2368EF8AECFD}">
      <dgm:prSet/>
      <dgm:spPr/>
      <dgm:t>
        <a:bodyPr/>
        <a:lstStyle/>
        <a:p>
          <a:endParaRPr lang="en-US"/>
        </a:p>
      </dgm:t>
    </dgm:pt>
    <dgm:pt modelId="{305A2D48-90FC-477F-A451-A6DCA77B53C2}" type="sibTrans" cxnId="{B35A8C78-68A0-4471-8FB6-2368EF8AECFD}">
      <dgm:prSet/>
      <dgm:spPr/>
      <dgm:t>
        <a:bodyPr/>
        <a:lstStyle/>
        <a:p>
          <a:endParaRPr lang="en-US"/>
        </a:p>
      </dgm:t>
    </dgm:pt>
    <dgm:pt modelId="{49DEA18C-9D4C-4BD3-BC8C-7D3AD4BB3A23}">
      <dgm:prSet/>
      <dgm:spPr/>
      <dgm:t>
        <a:bodyPr/>
        <a:lstStyle/>
        <a:p>
          <a:r>
            <a:rPr lang="en-US" dirty="0"/>
            <a:t>No tuition responsibility</a:t>
          </a:r>
        </a:p>
      </dgm:t>
    </dgm:pt>
    <dgm:pt modelId="{07C898D9-7343-4262-BB13-91DD1EAD3739}" type="parTrans" cxnId="{EF438628-7F69-4CB4-9447-7D3553A6EA6B}">
      <dgm:prSet/>
      <dgm:spPr/>
      <dgm:t>
        <a:bodyPr/>
        <a:lstStyle/>
        <a:p>
          <a:endParaRPr lang="en-US"/>
        </a:p>
      </dgm:t>
    </dgm:pt>
    <dgm:pt modelId="{148A4B63-AEDD-4DCC-ABC1-ADC8397BD21B}" type="sibTrans" cxnId="{EF438628-7F69-4CB4-9447-7D3553A6EA6B}">
      <dgm:prSet/>
      <dgm:spPr/>
      <dgm:t>
        <a:bodyPr/>
        <a:lstStyle/>
        <a:p>
          <a:endParaRPr lang="en-US"/>
        </a:p>
      </dgm:t>
    </dgm:pt>
    <dgm:pt modelId="{3D2F2C2F-14CE-4452-879B-393940F9A044}">
      <dgm:prSet/>
      <dgm:spPr/>
      <dgm:t>
        <a:bodyPr/>
        <a:lstStyle/>
        <a:p>
          <a:r>
            <a:rPr lang="en-US" dirty="0">
              <a:latin typeface="+mn-lt"/>
            </a:rPr>
            <a:t>Responsible for full tuition</a:t>
          </a:r>
        </a:p>
      </dgm:t>
    </dgm:pt>
    <dgm:pt modelId="{E2437AAF-E68A-4F3A-9375-F440DB538283}" type="parTrans" cxnId="{3697D0D9-5FBE-4877-92A8-481DE9D10EE6}">
      <dgm:prSet/>
      <dgm:spPr/>
      <dgm:t>
        <a:bodyPr/>
        <a:lstStyle/>
        <a:p>
          <a:endParaRPr lang="en-US"/>
        </a:p>
      </dgm:t>
    </dgm:pt>
    <dgm:pt modelId="{3DCF45C8-DEC0-44CF-8CC7-2955FB4E210F}" type="sibTrans" cxnId="{3697D0D9-5FBE-4877-92A8-481DE9D10EE6}">
      <dgm:prSet/>
      <dgm:spPr/>
      <dgm:t>
        <a:bodyPr/>
        <a:lstStyle/>
        <a:p>
          <a:endParaRPr lang="en-US"/>
        </a:p>
      </dgm:t>
    </dgm:pt>
    <dgm:pt modelId="{186579DF-7D36-4AD1-A669-50D85F681059}">
      <dgm:prSet/>
      <dgm:spPr/>
      <dgm:t>
        <a:bodyPr/>
        <a:lstStyle/>
        <a:p>
          <a:r>
            <a:rPr lang="en-US" dirty="0">
              <a:latin typeface="+mn-lt"/>
            </a:rPr>
            <a:t>“W” grade appears on transcript</a:t>
          </a:r>
        </a:p>
      </dgm:t>
    </dgm:pt>
    <dgm:pt modelId="{DD702C20-9EDC-4F4B-94CE-47EF142720F0}" type="parTrans" cxnId="{CC0F1C26-A1E3-4318-BC86-60088E7E7E91}">
      <dgm:prSet/>
      <dgm:spPr/>
      <dgm:t>
        <a:bodyPr/>
        <a:lstStyle/>
        <a:p>
          <a:endParaRPr lang="en-US"/>
        </a:p>
      </dgm:t>
    </dgm:pt>
    <dgm:pt modelId="{6068AA1C-69C2-42F9-B53B-44F910B5D4BB}" type="sibTrans" cxnId="{CC0F1C26-A1E3-4318-BC86-60088E7E7E91}">
      <dgm:prSet/>
      <dgm:spPr/>
      <dgm:t>
        <a:bodyPr/>
        <a:lstStyle/>
        <a:p>
          <a:endParaRPr lang="en-US"/>
        </a:p>
      </dgm:t>
    </dgm:pt>
    <dgm:pt modelId="{4B85DB1C-D677-4967-8CF3-B26D66E1476D}" type="pres">
      <dgm:prSet presAssocID="{3FB17302-81A6-4331-A30A-02F7557F544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92532C-3352-42C4-9940-FA8ACC306A8E}" type="pres">
      <dgm:prSet presAssocID="{D3D3E80E-07EC-4010-8F21-5B61EAFE5800}" presName="root" presStyleCnt="0"/>
      <dgm:spPr/>
    </dgm:pt>
    <dgm:pt modelId="{EC6ECA2B-1FB7-4579-8A6C-1C2201FFF5F6}" type="pres">
      <dgm:prSet presAssocID="{D3D3E80E-07EC-4010-8F21-5B61EAFE5800}" presName="rootComposite" presStyleCnt="0"/>
      <dgm:spPr/>
    </dgm:pt>
    <dgm:pt modelId="{E0262381-A991-4E3B-BC2B-050C03ED51E9}" type="pres">
      <dgm:prSet presAssocID="{D3D3E80E-07EC-4010-8F21-5B61EAFE5800}" presName="rootText" presStyleLbl="node1" presStyleIdx="0" presStyleCnt="2" custLinFactNeighborX="-88950"/>
      <dgm:spPr/>
    </dgm:pt>
    <dgm:pt modelId="{8124512C-610E-465F-8BC0-D67BF6411E5F}" type="pres">
      <dgm:prSet presAssocID="{D3D3E80E-07EC-4010-8F21-5B61EAFE5800}" presName="rootConnector" presStyleLbl="node1" presStyleIdx="0" presStyleCnt="2"/>
      <dgm:spPr/>
    </dgm:pt>
    <dgm:pt modelId="{5BC59A98-2DD2-4F0A-9843-16B84BCF7648}" type="pres">
      <dgm:prSet presAssocID="{D3D3E80E-07EC-4010-8F21-5B61EAFE5800}" presName="childShape" presStyleCnt="0"/>
      <dgm:spPr/>
    </dgm:pt>
    <dgm:pt modelId="{265846DA-72A0-4582-97A4-3B0360783D41}" type="pres">
      <dgm:prSet presAssocID="{A6867125-CDE9-4459-95D3-2599AF3D0994}" presName="Name13" presStyleLbl="parChTrans1D2" presStyleIdx="0" presStyleCnt="7"/>
      <dgm:spPr/>
    </dgm:pt>
    <dgm:pt modelId="{7A180217-C487-4D8F-990A-E6B64014CF12}" type="pres">
      <dgm:prSet presAssocID="{99047F86-9BBA-40D0-9AC2-EC583430088F}" presName="childText" presStyleLbl="bgAcc1" presStyleIdx="0" presStyleCnt="7" custScaleX="179331" custScaleY="168077" custLinFactX="-11186" custLinFactNeighborX="-100000">
        <dgm:presLayoutVars>
          <dgm:bulletEnabled val="1"/>
        </dgm:presLayoutVars>
      </dgm:prSet>
      <dgm:spPr/>
    </dgm:pt>
    <dgm:pt modelId="{9F981308-0819-4665-A7D0-CF40399045D8}" type="pres">
      <dgm:prSet presAssocID="{F466CF9B-76B2-4CD7-B4C9-591737450933}" presName="Name13" presStyleLbl="parChTrans1D2" presStyleIdx="1" presStyleCnt="7"/>
      <dgm:spPr/>
    </dgm:pt>
    <dgm:pt modelId="{277744D1-0F15-4253-A48C-007B427B15F6}" type="pres">
      <dgm:prSet presAssocID="{38C77286-E914-4DC3-B32A-F4B2DEC3B222}" presName="childText" presStyleLbl="bgAcc1" presStyleIdx="1" presStyleCnt="7" custScaleX="179331" custScaleY="168077" custLinFactX="-11186" custLinFactNeighborX="-100000">
        <dgm:presLayoutVars>
          <dgm:bulletEnabled val="1"/>
        </dgm:presLayoutVars>
      </dgm:prSet>
      <dgm:spPr/>
    </dgm:pt>
    <dgm:pt modelId="{040946C0-6D70-46E4-9736-EE08980122D0}" type="pres">
      <dgm:prSet presAssocID="{07C898D9-7343-4262-BB13-91DD1EAD3739}" presName="Name13" presStyleLbl="parChTrans1D2" presStyleIdx="2" presStyleCnt="7"/>
      <dgm:spPr/>
    </dgm:pt>
    <dgm:pt modelId="{8DC84E6E-B165-4301-9B65-4CA65C44ED01}" type="pres">
      <dgm:prSet presAssocID="{49DEA18C-9D4C-4BD3-BC8C-7D3AD4BB3A23}" presName="childText" presStyleLbl="bgAcc1" presStyleIdx="2" presStyleCnt="7" custScaleX="179331" custScaleY="168077" custLinFactX="-11186" custLinFactNeighborX="-100000">
        <dgm:presLayoutVars>
          <dgm:bulletEnabled val="1"/>
        </dgm:presLayoutVars>
      </dgm:prSet>
      <dgm:spPr/>
    </dgm:pt>
    <dgm:pt modelId="{B77CF4CF-DF1D-4F94-BB98-8898D37AD39E}" type="pres">
      <dgm:prSet presAssocID="{986C5EA3-BF37-4890-8759-E82EA7BA6235}" presName="root" presStyleCnt="0"/>
      <dgm:spPr/>
    </dgm:pt>
    <dgm:pt modelId="{FE3B16B3-CC0A-4BE9-BC18-7EBC871229B1}" type="pres">
      <dgm:prSet presAssocID="{986C5EA3-BF37-4890-8759-E82EA7BA6235}" presName="rootComposite" presStyleCnt="0"/>
      <dgm:spPr/>
    </dgm:pt>
    <dgm:pt modelId="{B080D04D-8FE2-43B5-A820-1A176FC322B6}" type="pres">
      <dgm:prSet presAssocID="{986C5EA3-BF37-4890-8759-E82EA7BA6235}" presName="rootText" presStyleLbl="node1" presStyleIdx="1" presStyleCnt="2"/>
      <dgm:spPr/>
    </dgm:pt>
    <dgm:pt modelId="{3AA290BA-96E8-48E5-8B2D-40DC6C5B854B}" type="pres">
      <dgm:prSet presAssocID="{986C5EA3-BF37-4890-8759-E82EA7BA6235}" presName="rootConnector" presStyleLbl="node1" presStyleIdx="1" presStyleCnt="2"/>
      <dgm:spPr/>
    </dgm:pt>
    <dgm:pt modelId="{7B4D1ED6-B6B8-4821-B6AC-54ACF8A6FE4A}" type="pres">
      <dgm:prSet presAssocID="{986C5EA3-BF37-4890-8759-E82EA7BA6235}" presName="childShape" presStyleCnt="0"/>
      <dgm:spPr/>
    </dgm:pt>
    <dgm:pt modelId="{56A42C6A-0FD9-46AF-8379-DB91A2AFB760}" type="pres">
      <dgm:prSet presAssocID="{2E3B56BC-15B0-4877-9C69-46D12F60931C}" presName="Name13" presStyleLbl="parChTrans1D2" presStyleIdx="3" presStyleCnt="7"/>
      <dgm:spPr/>
    </dgm:pt>
    <dgm:pt modelId="{20AAEF8C-51A2-44A0-AD81-2511BA1D4439}" type="pres">
      <dgm:prSet presAssocID="{68EDD1DA-31F7-4550-B6F9-ECF9227CF8FB}" presName="childText" presStyleLbl="bgAcc1" presStyleIdx="3" presStyleCnt="7" custScaleX="179331" custScaleY="168077">
        <dgm:presLayoutVars>
          <dgm:bulletEnabled val="1"/>
        </dgm:presLayoutVars>
      </dgm:prSet>
      <dgm:spPr/>
    </dgm:pt>
    <dgm:pt modelId="{35D61BA5-61A6-426D-9B55-CF1FD8250E17}" type="pres">
      <dgm:prSet presAssocID="{326C6F82-A5F9-4B27-BA00-DD0645D2B6E7}" presName="Name13" presStyleLbl="parChTrans1D2" presStyleIdx="4" presStyleCnt="7"/>
      <dgm:spPr/>
    </dgm:pt>
    <dgm:pt modelId="{AFCF38CD-7A66-4A4F-BC92-B2137E24E69F}" type="pres">
      <dgm:prSet presAssocID="{B58831BF-D89C-4704-BF3B-17A82639924C}" presName="childText" presStyleLbl="bgAcc1" presStyleIdx="4" presStyleCnt="7" custScaleX="179331" custScaleY="168077">
        <dgm:presLayoutVars>
          <dgm:bulletEnabled val="1"/>
        </dgm:presLayoutVars>
      </dgm:prSet>
      <dgm:spPr/>
    </dgm:pt>
    <dgm:pt modelId="{4003232C-EB4F-43A1-BFFB-63391792A109}" type="pres">
      <dgm:prSet presAssocID="{E2437AAF-E68A-4F3A-9375-F440DB538283}" presName="Name13" presStyleLbl="parChTrans1D2" presStyleIdx="5" presStyleCnt="7"/>
      <dgm:spPr/>
    </dgm:pt>
    <dgm:pt modelId="{0EF03293-4505-4643-9915-915DC5163374}" type="pres">
      <dgm:prSet presAssocID="{3D2F2C2F-14CE-4452-879B-393940F9A044}" presName="childText" presStyleLbl="bgAcc1" presStyleIdx="5" presStyleCnt="7" custScaleX="179331" custScaleY="168077">
        <dgm:presLayoutVars>
          <dgm:bulletEnabled val="1"/>
        </dgm:presLayoutVars>
      </dgm:prSet>
      <dgm:spPr/>
    </dgm:pt>
    <dgm:pt modelId="{28C92BE3-D5CC-4D7D-A960-ECA866A38851}" type="pres">
      <dgm:prSet presAssocID="{DD702C20-9EDC-4F4B-94CE-47EF142720F0}" presName="Name13" presStyleLbl="parChTrans1D2" presStyleIdx="6" presStyleCnt="7"/>
      <dgm:spPr/>
    </dgm:pt>
    <dgm:pt modelId="{624D9877-BA0D-4656-B8B2-9ADCE5D33411}" type="pres">
      <dgm:prSet presAssocID="{186579DF-7D36-4AD1-A669-50D85F681059}" presName="childText" presStyleLbl="bgAcc1" presStyleIdx="6" presStyleCnt="7" custScaleX="179331" custScaleY="168077">
        <dgm:presLayoutVars>
          <dgm:bulletEnabled val="1"/>
        </dgm:presLayoutVars>
      </dgm:prSet>
      <dgm:spPr/>
    </dgm:pt>
  </dgm:ptLst>
  <dgm:cxnLst>
    <dgm:cxn modelId="{E2041200-B2FF-4B52-ADFF-62D9ED2A5BCF}" type="presOf" srcId="{38C77286-E914-4DC3-B32A-F4B2DEC3B222}" destId="{277744D1-0F15-4253-A48C-007B427B15F6}" srcOrd="0" destOrd="0" presId="urn:microsoft.com/office/officeart/2005/8/layout/hierarchy3"/>
    <dgm:cxn modelId="{4DFF0708-7749-49B3-903C-A72F5BE69F89}" type="presOf" srcId="{986C5EA3-BF37-4890-8759-E82EA7BA6235}" destId="{3AA290BA-96E8-48E5-8B2D-40DC6C5B854B}" srcOrd="1" destOrd="0" presId="urn:microsoft.com/office/officeart/2005/8/layout/hierarchy3"/>
    <dgm:cxn modelId="{7CBDC10E-6EAF-4BE7-83C1-9677AA1E6842}" type="presOf" srcId="{E2437AAF-E68A-4F3A-9375-F440DB538283}" destId="{4003232C-EB4F-43A1-BFFB-63391792A109}" srcOrd="0" destOrd="0" presId="urn:microsoft.com/office/officeart/2005/8/layout/hierarchy3"/>
    <dgm:cxn modelId="{BCB83B10-F621-45C0-A972-6CFC2A091FAA}" type="presOf" srcId="{B58831BF-D89C-4704-BF3B-17A82639924C}" destId="{AFCF38CD-7A66-4A4F-BC92-B2137E24E69F}" srcOrd="0" destOrd="0" presId="urn:microsoft.com/office/officeart/2005/8/layout/hierarchy3"/>
    <dgm:cxn modelId="{4B203A13-2402-491D-84BB-B6831DC9A390}" type="presOf" srcId="{A6867125-CDE9-4459-95D3-2599AF3D0994}" destId="{265846DA-72A0-4582-97A4-3B0360783D41}" srcOrd="0" destOrd="0" presId="urn:microsoft.com/office/officeart/2005/8/layout/hierarchy3"/>
    <dgm:cxn modelId="{CC0F1C26-A1E3-4318-BC86-60088E7E7E91}" srcId="{986C5EA3-BF37-4890-8759-E82EA7BA6235}" destId="{186579DF-7D36-4AD1-A669-50D85F681059}" srcOrd="3" destOrd="0" parTransId="{DD702C20-9EDC-4F4B-94CE-47EF142720F0}" sibTransId="{6068AA1C-69C2-42F9-B53B-44F910B5D4BB}"/>
    <dgm:cxn modelId="{EF438628-7F69-4CB4-9447-7D3553A6EA6B}" srcId="{D3D3E80E-07EC-4010-8F21-5B61EAFE5800}" destId="{49DEA18C-9D4C-4BD3-BC8C-7D3AD4BB3A23}" srcOrd="2" destOrd="0" parTransId="{07C898D9-7343-4262-BB13-91DD1EAD3739}" sibTransId="{148A4B63-AEDD-4DCC-ABC1-ADC8397BD21B}"/>
    <dgm:cxn modelId="{EAA64D2D-7299-4DE4-9E54-31DA947BD666}" srcId="{986C5EA3-BF37-4890-8759-E82EA7BA6235}" destId="{68EDD1DA-31F7-4550-B6F9-ECF9227CF8FB}" srcOrd="0" destOrd="0" parTransId="{2E3B56BC-15B0-4877-9C69-46D12F60931C}" sibTransId="{E968E174-FEC7-4EC1-834C-D6EAA4C88250}"/>
    <dgm:cxn modelId="{018CF92D-4F6B-46BC-81C4-9941BC411B11}" type="presOf" srcId="{F466CF9B-76B2-4CD7-B4C9-591737450933}" destId="{9F981308-0819-4665-A7D0-CF40399045D8}" srcOrd="0" destOrd="0" presId="urn:microsoft.com/office/officeart/2005/8/layout/hierarchy3"/>
    <dgm:cxn modelId="{84312C33-F88D-4732-B096-911DC024CEE6}" type="presOf" srcId="{D3D3E80E-07EC-4010-8F21-5B61EAFE5800}" destId="{E0262381-A991-4E3B-BC2B-050C03ED51E9}" srcOrd="0" destOrd="0" presId="urn:microsoft.com/office/officeart/2005/8/layout/hierarchy3"/>
    <dgm:cxn modelId="{AB613334-3BFD-48F9-8D52-7CF75F605F80}" type="presOf" srcId="{D3D3E80E-07EC-4010-8F21-5B61EAFE5800}" destId="{8124512C-610E-465F-8BC0-D67BF6411E5F}" srcOrd="1" destOrd="0" presId="urn:microsoft.com/office/officeart/2005/8/layout/hierarchy3"/>
    <dgm:cxn modelId="{EF1AC53D-8AFF-4508-9062-A5BD01E59B05}" type="presOf" srcId="{186579DF-7D36-4AD1-A669-50D85F681059}" destId="{624D9877-BA0D-4656-B8B2-9ADCE5D33411}" srcOrd="0" destOrd="0" presId="urn:microsoft.com/office/officeart/2005/8/layout/hierarchy3"/>
    <dgm:cxn modelId="{58E7B540-D2BF-4001-A88B-204EE2935A39}" srcId="{3FB17302-81A6-4331-A30A-02F7557F544B}" destId="{D3D3E80E-07EC-4010-8F21-5B61EAFE5800}" srcOrd="0" destOrd="0" parTransId="{B946C78B-97D6-4D35-A512-5380647C3AF0}" sibTransId="{B1C4C571-F034-4168-8DCB-76C207B16836}"/>
    <dgm:cxn modelId="{4C5B4D41-C763-48F4-93F0-395337FC98B1}" type="presOf" srcId="{3D2F2C2F-14CE-4452-879B-393940F9A044}" destId="{0EF03293-4505-4643-9915-915DC5163374}" srcOrd="0" destOrd="0" presId="urn:microsoft.com/office/officeart/2005/8/layout/hierarchy3"/>
    <dgm:cxn modelId="{5DF81A66-412B-46DD-8F3B-45E0E94A43A4}" type="presOf" srcId="{99047F86-9BBA-40D0-9AC2-EC583430088F}" destId="{7A180217-C487-4D8F-990A-E6B64014CF12}" srcOrd="0" destOrd="0" presId="urn:microsoft.com/office/officeart/2005/8/layout/hierarchy3"/>
    <dgm:cxn modelId="{07BE4756-D843-4874-AD23-B7B8D7FC7112}" srcId="{D3D3E80E-07EC-4010-8F21-5B61EAFE5800}" destId="{38C77286-E914-4DC3-B32A-F4B2DEC3B222}" srcOrd="1" destOrd="0" parTransId="{F466CF9B-76B2-4CD7-B4C9-591737450933}" sibTransId="{CBF048E0-019A-4362-823A-500006CB8363}"/>
    <dgm:cxn modelId="{5391AF57-2C22-443E-9D77-CC37ACBC9533}" type="presOf" srcId="{2E3B56BC-15B0-4877-9C69-46D12F60931C}" destId="{56A42C6A-0FD9-46AF-8379-DB91A2AFB760}" srcOrd="0" destOrd="0" presId="urn:microsoft.com/office/officeart/2005/8/layout/hierarchy3"/>
    <dgm:cxn modelId="{B35A8C78-68A0-4471-8FB6-2368EF8AECFD}" srcId="{986C5EA3-BF37-4890-8759-E82EA7BA6235}" destId="{B58831BF-D89C-4704-BF3B-17A82639924C}" srcOrd="1" destOrd="0" parTransId="{326C6F82-A5F9-4B27-BA00-DD0645D2B6E7}" sibTransId="{305A2D48-90FC-477F-A451-A6DCA77B53C2}"/>
    <dgm:cxn modelId="{505CBD87-E9CB-407A-A143-E815FD161CCF}" type="presOf" srcId="{07C898D9-7343-4262-BB13-91DD1EAD3739}" destId="{040946C0-6D70-46E4-9736-EE08980122D0}" srcOrd="0" destOrd="0" presId="urn:microsoft.com/office/officeart/2005/8/layout/hierarchy3"/>
    <dgm:cxn modelId="{016CA296-4911-47EC-AC22-5F39FD1A52EF}" type="presOf" srcId="{3FB17302-81A6-4331-A30A-02F7557F544B}" destId="{4B85DB1C-D677-4967-8CF3-B26D66E1476D}" srcOrd="0" destOrd="0" presId="urn:microsoft.com/office/officeart/2005/8/layout/hierarchy3"/>
    <dgm:cxn modelId="{6082CC97-7D6C-4397-8589-DD76F8662732}" srcId="{D3D3E80E-07EC-4010-8F21-5B61EAFE5800}" destId="{99047F86-9BBA-40D0-9AC2-EC583430088F}" srcOrd="0" destOrd="0" parTransId="{A6867125-CDE9-4459-95D3-2599AF3D0994}" sibTransId="{35EBCC90-5548-4DA1-AC7D-8D59439B4E39}"/>
    <dgm:cxn modelId="{6B09619A-7263-46F5-84ED-7F2621F25146}" type="presOf" srcId="{DD702C20-9EDC-4F4B-94CE-47EF142720F0}" destId="{28C92BE3-D5CC-4D7D-A960-ECA866A38851}" srcOrd="0" destOrd="0" presId="urn:microsoft.com/office/officeart/2005/8/layout/hierarchy3"/>
    <dgm:cxn modelId="{872E54AE-E16C-46CA-8198-70B9922D28BE}" type="presOf" srcId="{49DEA18C-9D4C-4BD3-BC8C-7D3AD4BB3A23}" destId="{8DC84E6E-B165-4301-9B65-4CA65C44ED01}" srcOrd="0" destOrd="0" presId="urn:microsoft.com/office/officeart/2005/8/layout/hierarchy3"/>
    <dgm:cxn modelId="{3697D0D9-5FBE-4877-92A8-481DE9D10EE6}" srcId="{986C5EA3-BF37-4890-8759-E82EA7BA6235}" destId="{3D2F2C2F-14CE-4452-879B-393940F9A044}" srcOrd="2" destOrd="0" parTransId="{E2437AAF-E68A-4F3A-9375-F440DB538283}" sibTransId="{3DCF45C8-DEC0-44CF-8CC7-2955FB4E210F}"/>
    <dgm:cxn modelId="{9064C6E2-669F-40AD-B7CE-7FF05B1BDEE3}" srcId="{3FB17302-81A6-4331-A30A-02F7557F544B}" destId="{986C5EA3-BF37-4890-8759-E82EA7BA6235}" srcOrd="1" destOrd="0" parTransId="{7042D61D-36A7-4EA2-808F-A18D4B08E0D5}" sibTransId="{1B8C8B2B-4AC5-4CE5-AD02-3643E2D5E9CE}"/>
    <dgm:cxn modelId="{29CB95EB-2D9C-4E74-A279-8504B4D31065}" type="presOf" srcId="{68EDD1DA-31F7-4550-B6F9-ECF9227CF8FB}" destId="{20AAEF8C-51A2-44A0-AD81-2511BA1D4439}" srcOrd="0" destOrd="0" presId="urn:microsoft.com/office/officeart/2005/8/layout/hierarchy3"/>
    <dgm:cxn modelId="{2460C9F7-1CC4-45E9-8AA4-30AB2F23FD42}" type="presOf" srcId="{986C5EA3-BF37-4890-8759-E82EA7BA6235}" destId="{B080D04D-8FE2-43B5-A820-1A176FC322B6}" srcOrd="0" destOrd="0" presId="urn:microsoft.com/office/officeart/2005/8/layout/hierarchy3"/>
    <dgm:cxn modelId="{59F5ADFD-D684-4566-AB2D-485844861BCD}" type="presOf" srcId="{326C6F82-A5F9-4B27-BA00-DD0645D2B6E7}" destId="{35D61BA5-61A6-426D-9B55-CF1FD8250E17}" srcOrd="0" destOrd="0" presId="urn:microsoft.com/office/officeart/2005/8/layout/hierarchy3"/>
    <dgm:cxn modelId="{DD1D82BA-4BA7-407B-A268-CFD56617018B}" type="presParOf" srcId="{4B85DB1C-D677-4967-8CF3-B26D66E1476D}" destId="{D992532C-3352-42C4-9940-FA8ACC306A8E}" srcOrd="0" destOrd="0" presId="urn:microsoft.com/office/officeart/2005/8/layout/hierarchy3"/>
    <dgm:cxn modelId="{CDD702CA-28EF-44BA-9207-1A8A498C1B3B}" type="presParOf" srcId="{D992532C-3352-42C4-9940-FA8ACC306A8E}" destId="{EC6ECA2B-1FB7-4579-8A6C-1C2201FFF5F6}" srcOrd="0" destOrd="0" presId="urn:microsoft.com/office/officeart/2005/8/layout/hierarchy3"/>
    <dgm:cxn modelId="{0AB0B73F-3F63-48EE-A0D2-71A1E66C57C5}" type="presParOf" srcId="{EC6ECA2B-1FB7-4579-8A6C-1C2201FFF5F6}" destId="{E0262381-A991-4E3B-BC2B-050C03ED51E9}" srcOrd="0" destOrd="0" presId="urn:microsoft.com/office/officeart/2005/8/layout/hierarchy3"/>
    <dgm:cxn modelId="{0EB71822-39C9-48A3-A080-1040E5662E45}" type="presParOf" srcId="{EC6ECA2B-1FB7-4579-8A6C-1C2201FFF5F6}" destId="{8124512C-610E-465F-8BC0-D67BF6411E5F}" srcOrd="1" destOrd="0" presId="urn:microsoft.com/office/officeart/2005/8/layout/hierarchy3"/>
    <dgm:cxn modelId="{BE641F9C-032D-40BC-B192-07353D166931}" type="presParOf" srcId="{D992532C-3352-42C4-9940-FA8ACC306A8E}" destId="{5BC59A98-2DD2-4F0A-9843-16B84BCF7648}" srcOrd="1" destOrd="0" presId="urn:microsoft.com/office/officeart/2005/8/layout/hierarchy3"/>
    <dgm:cxn modelId="{C25F3DB4-F577-4D06-896A-F60CF9B4C0CF}" type="presParOf" srcId="{5BC59A98-2DD2-4F0A-9843-16B84BCF7648}" destId="{265846DA-72A0-4582-97A4-3B0360783D41}" srcOrd="0" destOrd="0" presId="urn:microsoft.com/office/officeart/2005/8/layout/hierarchy3"/>
    <dgm:cxn modelId="{0A9488EE-DF13-4462-9DEC-7831C0AA0BC1}" type="presParOf" srcId="{5BC59A98-2DD2-4F0A-9843-16B84BCF7648}" destId="{7A180217-C487-4D8F-990A-E6B64014CF12}" srcOrd="1" destOrd="0" presId="urn:microsoft.com/office/officeart/2005/8/layout/hierarchy3"/>
    <dgm:cxn modelId="{B7F33F28-FDE5-4666-90B2-CBB37898027A}" type="presParOf" srcId="{5BC59A98-2DD2-4F0A-9843-16B84BCF7648}" destId="{9F981308-0819-4665-A7D0-CF40399045D8}" srcOrd="2" destOrd="0" presId="urn:microsoft.com/office/officeart/2005/8/layout/hierarchy3"/>
    <dgm:cxn modelId="{6B1843EC-ECF9-44FF-A6B7-A4E8AB19E37B}" type="presParOf" srcId="{5BC59A98-2DD2-4F0A-9843-16B84BCF7648}" destId="{277744D1-0F15-4253-A48C-007B427B15F6}" srcOrd="3" destOrd="0" presId="urn:microsoft.com/office/officeart/2005/8/layout/hierarchy3"/>
    <dgm:cxn modelId="{B32C6FAB-BE09-4EE9-95E6-E8AFA470F948}" type="presParOf" srcId="{5BC59A98-2DD2-4F0A-9843-16B84BCF7648}" destId="{040946C0-6D70-46E4-9736-EE08980122D0}" srcOrd="4" destOrd="0" presId="urn:microsoft.com/office/officeart/2005/8/layout/hierarchy3"/>
    <dgm:cxn modelId="{5F117D9C-20E5-4320-BFF9-A6BF2BF77BB9}" type="presParOf" srcId="{5BC59A98-2DD2-4F0A-9843-16B84BCF7648}" destId="{8DC84E6E-B165-4301-9B65-4CA65C44ED01}" srcOrd="5" destOrd="0" presId="urn:microsoft.com/office/officeart/2005/8/layout/hierarchy3"/>
    <dgm:cxn modelId="{EBA953A1-2FAC-4519-8630-A46A8A03CC97}" type="presParOf" srcId="{4B85DB1C-D677-4967-8CF3-B26D66E1476D}" destId="{B77CF4CF-DF1D-4F94-BB98-8898D37AD39E}" srcOrd="1" destOrd="0" presId="urn:microsoft.com/office/officeart/2005/8/layout/hierarchy3"/>
    <dgm:cxn modelId="{481A43B2-9282-41DC-8A2E-EA9C2854BFF1}" type="presParOf" srcId="{B77CF4CF-DF1D-4F94-BB98-8898D37AD39E}" destId="{FE3B16B3-CC0A-4BE9-BC18-7EBC871229B1}" srcOrd="0" destOrd="0" presId="urn:microsoft.com/office/officeart/2005/8/layout/hierarchy3"/>
    <dgm:cxn modelId="{2A6474AD-461B-40FB-B12C-1228B7245F70}" type="presParOf" srcId="{FE3B16B3-CC0A-4BE9-BC18-7EBC871229B1}" destId="{B080D04D-8FE2-43B5-A820-1A176FC322B6}" srcOrd="0" destOrd="0" presId="urn:microsoft.com/office/officeart/2005/8/layout/hierarchy3"/>
    <dgm:cxn modelId="{481776A3-C62D-44B6-BEF4-C0EDA2142D70}" type="presParOf" srcId="{FE3B16B3-CC0A-4BE9-BC18-7EBC871229B1}" destId="{3AA290BA-96E8-48E5-8B2D-40DC6C5B854B}" srcOrd="1" destOrd="0" presId="urn:microsoft.com/office/officeart/2005/8/layout/hierarchy3"/>
    <dgm:cxn modelId="{38542113-030F-4A14-AC74-22B5092D1C9F}" type="presParOf" srcId="{B77CF4CF-DF1D-4F94-BB98-8898D37AD39E}" destId="{7B4D1ED6-B6B8-4821-B6AC-54ACF8A6FE4A}" srcOrd="1" destOrd="0" presId="urn:microsoft.com/office/officeart/2005/8/layout/hierarchy3"/>
    <dgm:cxn modelId="{95295D47-79B9-42F2-8691-B1CEF53C1B09}" type="presParOf" srcId="{7B4D1ED6-B6B8-4821-B6AC-54ACF8A6FE4A}" destId="{56A42C6A-0FD9-46AF-8379-DB91A2AFB760}" srcOrd="0" destOrd="0" presId="urn:microsoft.com/office/officeart/2005/8/layout/hierarchy3"/>
    <dgm:cxn modelId="{E2B6570E-F4AD-415D-A9B4-9C4E0BBA54CE}" type="presParOf" srcId="{7B4D1ED6-B6B8-4821-B6AC-54ACF8A6FE4A}" destId="{20AAEF8C-51A2-44A0-AD81-2511BA1D4439}" srcOrd="1" destOrd="0" presId="urn:microsoft.com/office/officeart/2005/8/layout/hierarchy3"/>
    <dgm:cxn modelId="{9A681669-40F1-45E5-A7FA-4ED134402341}" type="presParOf" srcId="{7B4D1ED6-B6B8-4821-B6AC-54ACF8A6FE4A}" destId="{35D61BA5-61A6-426D-9B55-CF1FD8250E17}" srcOrd="2" destOrd="0" presId="urn:microsoft.com/office/officeart/2005/8/layout/hierarchy3"/>
    <dgm:cxn modelId="{CAC6F048-456B-490D-96C0-435CACFB2267}" type="presParOf" srcId="{7B4D1ED6-B6B8-4821-B6AC-54ACF8A6FE4A}" destId="{AFCF38CD-7A66-4A4F-BC92-B2137E24E69F}" srcOrd="3" destOrd="0" presId="urn:microsoft.com/office/officeart/2005/8/layout/hierarchy3"/>
    <dgm:cxn modelId="{D2117214-BA36-4443-9767-159832A06FFE}" type="presParOf" srcId="{7B4D1ED6-B6B8-4821-B6AC-54ACF8A6FE4A}" destId="{4003232C-EB4F-43A1-BFFB-63391792A109}" srcOrd="4" destOrd="0" presId="urn:microsoft.com/office/officeart/2005/8/layout/hierarchy3"/>
    <dgm:cxn modelId="{B85E0A24-5487-4E0A-8709-980B72B1A105}" type="presParOf" srcId="{7B4D1ED6-B6B8-4821-B6AC-54ACF8A6FE4A}" destId="{0EF03293-4505-4643-9915-915DC5163374}" srcOrd="5" destOrd="0" presId="urn:microsoft.com/office/officeart/2005/8/layout/hierarchy3"/>
    <dgm:cxn modelId="{1CBD0D8C-7075-4F77-9DA5-8A39AE5B9CE6}" type="presParOf" srcId="{7B4D1ED6-B6B8-4821-B6AC-54ACF8A6FE4A}" destId="{28C92BE3-D5CC-4D7D-A960-ECA866A38851}" srcOrd="6" destOrd="0" presId="urn:microsoft.com/office/officeart/2005/8/layout/hierarchy3"/>
    <dgm:cxn modelId="{702C815B-1F54-4D90-8ED7-E85A0EAEA255}" type="presParOf" srcId="{7B4D1ED6-B6B8-4821-B6AC-54ACF8A6FE4A}" destId="{624D9877-BA0D-4656-B8B2-9ADCE5D3341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6703DA-18FE-4590-B72D-7E76683CA013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4A303C-2BC4-4722-897D-9D439AE27424}">
      <dgm:prSet phldrT="[Text]"/>
      <dgm:spPr/>
      <dgm:t>
        <a:bodyPr/>
        <a:lstStyle/>
        <a:p>
          <a:r>
            <a:rPr lang="en-US" dirty="0"/>
            <a:t>Payment deadline is set before the start of every semester</a:t>
          </a:r>
        </a:p>
      </dgm:t>
    </dgm:pt>
    <dgm:pt modelId="{BE547B2D-E283-4A4E-B8A7-C21957073FC9}" type="parTrans" cxnId="{EAD8DA78-C77E-4836-9A47-3D1AD6B326AB}">
      <dgm:prSet/>
      <dgm:spPr/>
      <dgm:t>
        <a:bodyPr/>
        <a:lstStyle/>
        <a:p>
          <a:endParaRPr lang="en-US"/>
        </a:p>
      </dgm:t>
    </dgm:pt>
    <dgm:pt modelId="{0E5CD54D-AB41-4ADB-9659-3048A2D111D0}" type="sibTrans" cxnId="{EAD8DA78-C77E-4836-9A47-3D1AD6B326AB}">
      <dgm:prSet/>
      <dgm:spPr/>
      <dgm:t>
        <a:bodyPr/>
        <a:lstStyle/>
        <a:p>
          <a:endParaRPr lang="en-US"/>
        </a:p>
      </dgm:t>
    </dgm:pt>
    <dgm:pt modelId="{95A8FD13-0293-4BA9-9D82-4D7037DEB9FB}">
      <dgm:prSet phldrT="[Text]"/>
      <dgm:spPr/>
      <dgm:t>
        <a:bodyPr/>
        <a:lstStyle/>
        <a:p>
          <a:r>
            <a:rPr lang="en-US" dirty="0"/>
            <a:t>Students are dropped from courses for non-payment by deadline</a:t>
          </a:r>
        </a:p>
      </dgm:t>
    </dgm:pt>
    <dgm:pt modelId="{CD6016C2-CE7D-4E6D-8D5E-65E3C3701A69}" type="parTrans" cxnId="{3E885514-8BF0-46C6-AEB0-CB3EA28FC87C}">
      <dgm:prSet/>
      <dgm:spPr/>
      <dgm:t>
        <a:bodyPr/>
        <a:lstStyle/>
        <a:p>
          <a:endParaRPr lang="en-US"/>
        </a:p>
      </dgm:t>
    </dgm:pt>
    <dgm:pt modelId="{5757E393-F9C1-4394-A686-26D7D4F4AD3B}" type="sibTrans" cxnId="{3E885514-8BF0-46C6-AEB0-CB3EA28FC87C}">
      <dgm:prSet/>
      <dgm:spPr/>
      <dgm:t>
        <a:bodyPr/>
        <a:lstStyle/>
        <a:p>
          <a:endParaRPr lang="en-US"/>
        </a:p>
      </dgm:t>
    </dgm:pt>
    <dgm:pt modelId="{D2752966-9C0D-4A0E-B09F-1D16E28C1170}" type="pres">
      <dgm:prSet presAssocID="{CE6703DA-18FE-4590-B72D-7E76683CA013}" presName="compositeShape" presStyleCnt="0">
        <dgm:presLayoutVars>
          <dgm:chMax val="2"/>
          <dgm:dir/>
          <dgm:resizeHandles val="exact"/>
        </dgm:presLayoutVars>
      </dgm:prSet>
      <dgm:spPr/>
    </dgm:pt>
    <dgm:pt modelId="{92BFD6B3-BD4A-43ED-9B5C-8BC3C03338F6}" type="pres">
      <dgm:prSet presAssocID="{CE6703DA-18FE-4590-B72D-7E76683CA013}" presName="ribbon" presStyleLbl="node1" presStyleIdx="0" presStyleCnt="1"/>
      <dgm:spPr/>
    </dgm:pt>
    <dgm:pt modelId="{9E380501-5FDD-4008-A9BC-F4C93288E069}" type="pres">
      <dgm:prSet presAssocID="{CE6703DA-18FE-4590-B72D-7E76683CA013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1637FDC-38ED-46CF-8B50-79C2DD9D2D13}" type="pres">
      <dgm:prSet presAssocID="{CE6703DA-18FE-4590-B72D-7E76683CA013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E885514-8BF0-46C6-AEB0-CB3EA28FC87C}" srcId="{CE6703DA-18FE-4590-B72D-7E76683CA013}" destId="{95A8FD13-0293-4BA9-9D82-4D7037DEB9FB}" srcOrd="1" destOrd="0" parTransId="{CD6016C2-CE7D-4E6D-8D5E-65E3C3701A69}" sibTransId="{5757E393-F9C1-4394-A686-26D7D4F4AD3B}"/>
    <dgm:cxn modelId="{EAD8DA78-C77E-4836-9A47-3D1AD6B326AB}" srcId="{CE6703DA-18FE-4590-B72D-7E76683CA013}" destId="{0E4A303C-2BC4-4722-897D-9D439AE27424}" srcOrd="0" destOrd="0" parTransId="{BE547B2D-E283-4A4E-B8A7-C21957073FC9}" sibTransId="{0E5CD54D-AB41-4ADB-9659-3048A2D111D0}"/>
    <dgm:cxn modelId="{7DB89881-83A0-41C6-B6A2-9383810D8B89}" type="presOf" srcId="{95A8FD13-0293-4BA9-9D82-4D7037DEB9FB}" destId="{21637FDC-38ED-46CF-8B50-79C2DD9D2D13}" srcOrd="0" destOrd="0" presId="urn:microsoft.com/office/officeart/2005/8/layout/arrow6"/>
    <dgm:cxn modelId="{50E3E5D6-A2BF-4929-8BC9-86EF35A3EB06}" type="presOf" srcId="{CE6703DA-18FE-4590-B72D-7E76683CA013}" destId="{D2752966-9C0D-4A0E-B09F-1D16E28C1170}" srcOrd="0" destOrd="0" presId="urn:microsoft.com/office/officeart/2005/8/layout/arrow6"/>
    <dgm:cxn modelId="{ED88B0FA-570C-4FE2-8D11-E34F8AFD1B2A}" type="presOf" srcId="{0E4A303C-2BC4-4722-897D-9D439AE27424}" destId="{9E380501-5FDD-4008-A9BC-F4C93288E069}" srcOrd="0" destOrd="0" presId="urn:microsoft.com/office/officeart/2005/8/layout/arrow6"/>
    <dgm:cxn modelId="{26540062-F8F1-47BE-AF01-A457670F82B1}" type="presParOf" srcId="{D2752966-9C0D-4A0E-B09F-1D16E28C1170}" destId="{92BFD6B3-BD4A-43ED-9B5C-8BC3C03338F6}" srcOrd="0" destOrd="0" presId="urn:microsoft.com/office/officeart/2005/8/layout/arrow6"/>
    <dgm:cxn modelId="{EDD9C097-67E7-4972-833D-5C4EE530CE80}" type="presParOf" srcId="{D2752966-9C0D-4A0E-B09F-1D16E28C1170}" destId="{9E380501-5FDD-4008-A9BC-F4C93288E069}" srcOrd="1" destOrd="0" presId="urn:microsoft.com/office/officeart/2005/8/layout/arrow6"/>
    <dgm:cxn modelId="{929B2513-83CC-4D08-B0AE-D8505C598E97}" type="presParOf" srcId="{D2752966-9C0D-4A0E-B09F-1D16E28C1170}" destId="{21637FDC-38ED-46CF-8B50-79C2DD9D2D1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B20D3-7B18-4407-A24F-F6ABD7B05D6D}">
      <dsp:nvSpPr>
        <dsp:cNvPr id="0" name=""/>
        <dsp:cNvSpPr/>
      </dsp:nvSpPr>
      <dsp:spPr>
        <a:xfrm>
          <a:off x="4457700" y="2874795"/>
          <a:ext cx="3915982" cy="226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72"/>
              </a:lnTo>
              <a:lnTo>
                <a:pt x="3915982" y="113272"/>
              </a:lnTo>
              <a:lnTo>
                <a:pt x="3915982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DFC0C-6B16-4BAA-B8A3-F62A7EFE4288}">
      <dsp:nvSpPr>
        <dsp:cNvPr id="0" name=""/>
        <dsp:cNvSpPr/>
      </dsp:nvSpPr>
      <dsp:spPr>
        <a:xfrm>
          <a:off x="4457700" y="2874795"/>
          <a:ext cx="2610654" cy="226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72"/>
              </a:lnTo>
              <a:lnTo>
                <a:pt x="2610654" y="113272"/>
              </a:lnTo>
              <a:lnTo>
                <a:pt x="2610654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230E9-609E-4204-B01D-B7843EE60482}">
      <dsp:nvSpPr>
        <dsp:cNvPr id="0" name=""/>
        <dsp:cNvSpPr/>
      </dsp:nvSpPr>
      <dsp:spPr>
        <a:xfrm>
          <a:off x="4457700" y="2874795"/>
          <a:ext cx="1305327" cy="226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72"/>
              </a:lnTo>
              <a:lnTo>
                <a:pt x="1305327" y="113272"/>
              </a:lnTo>
              <a:lnTo>
                <a:pt x="1305327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E63ED-9DFC-4CF3-B376-552B24EF1924}">
      <dsp:nvSpPr>
        <dsp:cNvPr id="0" name=""/>
        <dsp:cNvSpPr/>
      </dsp:nvSpPr>
      <dsp:spPr>
        <a:xfrm>
          <a:off x="4411980" y="2874795"/>
          <a:ext cx="91440" cy="2265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10988-674F-4064-8C49-BCE9B73915B1}">
      <dsp:nvSpPr>
        <dsp:cNvPr id="0" name=""/>
        <dsp:cNvSpPr/>
      </dsp:nvSpPr>
      <dsp:spPr>
        <a:xfrm>
          <a:off x="3152372" y="2874795"/>
          <a:ext cx="1305327" cy="226544"/>
        </a:xfrm>
        <a:custGeom>
          <a:avLst/>
          <a:gdLst/>
          <a:ahLst/>
          <a:cxnLst/>
          <a:rect l="0" t="0" r="0" b="0"/>
          <a:pathLst>
            <a:path>
              <a:moveTo>
                <a:pt x="1305327" y="0"/>
              </a:moveTo>
              <a:lnTo>
                <a:pt x="1305327" y="113272"/>
              </a:lnTo>
              <a:lnTo>
                <a:pt x="0" y="113272"/>
              </a:lnTo>
              <a:lnTo>
                <a:pt x="0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9F50-0B31-42E1-B9B7-706B3770808D}">
      <dsp:nvSpPr>
        <dsp:cNvPr id="0" name=""/>
        <dsp:cNvSpPr/>
      </dsp:nvSpPr>
      <dsp:spPr>
        <a:xfrm>
          <a:off x="1847045" y="2874795"/>
          <a:ext cx="2610654" cy="226544"/>
        </a:xfrm>
        <a:custGeom>
          <a:avLst/>
          <a:gdLst/>
          <a:ahLst/>
          <a:cxnLst/>
          <a:rect l="0" t="0" r="0" b="0"/>
          <a:pathLst>
            <a:path>
              <a:moveTo>
                <a:pt x="2610654" y="0"/>
              </a:moveTo>
              <a:lnTo>
                <a:pt x="2610654" y="113272"/>
              </a:lnTo>
              <a:lnTo>
                <a:pt x="0" y="113272"/>
              </a:lnTo>
              <a:lnTo>
                <a:pt x="0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294AA-3904-419F-B890-8AC3A3F120AE}">
      <dsp:nvSpPr>
        <dsp:cNvPr id="0" name=""/>
        <dsp:cNvSpPr/>
      </dsp:nvSpPr>
      <dsp:spPr>
        <a:xfrm>
          <a:off x="541717" y="2874795"/>
          <a:ext cx="3915982" cy="226544"/>
        </a:xfrm>
        <a:custGeom>
          <a:avLst/>
          <a:gdLst/>
          <a:ahLst/>
          <a:cxnLst/>
          <a:rect l="0" t="0" r="0" b="0"/>
          <a:pathLst>
            <a:path>
              <a:moveTo>
                <a:pt x="3915982" y="0"/>
              </a:moveTo>
              <a:lnTo>
                <a:pt x="3915982" y="113272"/>
              </a:lnTo>
              <a:lnTo>
                <a:pt x="0" y="113272"/>
              </a:lnTo>
              <a:lnTo>
                <a:pt x="0" y="226544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1101-01FC-44F9-B0EE-DAC191496418}">
      <dsp:nvSpPr>
        <dsp:cNvPr id="0" name=""/>
        <dsp:cNvSpPr/>
      </dsp:nvSpPr>
      <dsp:spPr>
        <a:xfrm>
          <a:off x="3505199" y="1257300"/>
          <a:ext cx="1905001" cy="1617494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Metropolitan State</a:t>
          </a:r>
        </a:p>
      </dsp:txBody>
      <dsp:txXfrm>
        <a:off x="3505199" y="1257300"/>
        <a:ext cx="1905001" cy="1617494"/>
      </dsp:txXfrm>
    </dsp:sp>
    <dsp:sp modelId="{1EE8496F-D45E-47A5-8434-01A9CA5D0C0F}">
      <dsp:nvSpPr>
        <dsp:cNvPr id="0" name=""/>
        <dsp:cNvSpPr/>
      </dsp:nvSpPr>
      <dsp:spPr>
        <a:xfrm>
          <a:off x="2326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Community Studies &amp; Public Affairs</a:t>
          </a:r>
        </a:p>
      </dsp:txBody>
      <dsp:txXfrm>
        <a:off x="2326" y="3101339"/>
        <a:ext cx="1078782" cy="1280159"/>
      </dsp:txXfrm>
    </dsp:sp>
    <dsp:sp modelId="{9B6F5B8F-9E88-48C4-B278-7D41EE42953E}">
      <dsp:nvSpPr>
        <dsp:cNvPr id="0" name=""/>
        <dsp:cNvSpPr/>
      </dsp:nvSpPr>
      <dsp:spPr>
        <a:xfrm>
          <a:off x="1307653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Individualized Studies</a:t>
          </a:r>
        </a:p>
      </dsp:txBody>
      <dsp:txXfrm>
        <a:off x="1307653" y="3101339"/>
        <a:ext cx="1078782" cy="1280159"/>
      </dsp:txXfrm>
    </dsp:sp>
    <dsp:sp modelId="{036727F4-76DA-4DD9-99C0-1F502677F9B2}">
      <dsp:nvSpPr>
        <dsp:cNvPr id="0" name=""/>
        <dsp:cNvSpPr/>
      </dsp:nvSpPr>
      <dsp:spPr>
        <a:xfrm>
          <a:off x="2612981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Liberal Arts</a:t>
          </a:r>
        </a:p>
      </dsp:txBody>
      <dsp:txXfrm>
        <a:off x="2612981" y="3101339"/>
        <a:ext cx="1078782" cy="1280159"/>
      </dsp:txXfrm>
    </dsp:sp>
    <dsp:sp modelId="{35CB8246-EB7C-4B5A-AE02-6D3ECC36DCFE}">
      <dsp:nvSpPr>
        <dsp:cNvPr id="0" name=""/>
        <dsp:cNvSpPr/>
      </dsp:nvSpPr>
      <dsp:spPr>
        <a:xfrm>
          <a:off x="3918308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Management</a:t>
          </a:r>
        </a:p>
      </dsp:txBody>
      <dsp:txXfrm>
        <a:off x="3918308" y="3101339"/>
        <a:ext cx="1078782" cy="1280159"/>
      </dsp:txXfrm>
    </dsp:sp>
    <dsp:sp modelId="{37F64DF3-81B6-4F6F-B749-3C170B7B40E9}">
      <dsp:nvSpPr>
        <dsp:cNvPr id="0" name=""/>
        <dsp:cNvSpPr/>
      </dsp:nvSpPr>
      <dsp:spPr>
        <a:xfrm>
          <a:off x="5223635" y="3101339"/>
          <a:ext cx="1078782" cy="12801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Nursing &amp; Health Sciences</a:t>
          </a:r>
        </a:p>
      </dsp:txBody>
      <dsp:txXfrm>
        <a:off x="5223635" y="3101339"/>
        <a:ext cx="1078782" cy="1280159"/>
      </dsp:txXfrm>
    </dsp:sp>
    <dsp:sp modelId="{4529CF41-9C6D-4B1F-BA84-D1938049A233}">
      <dsp:nvSpPr>
        <dsp:cNvPr id="0" name=""/>
        <dsp:cNvSpPr/>
      </dsp:nvSpPr>
      <dsp:spPr>
        <a:xfrm>
          <a:off x="6528963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College of Sciences</a:t>
          </a:r>
        </a:p>
      </dsp:txBody>
      <dsp:txXfrm>
        <a:off x="6528963" y="3101339"/>
        <a:ext cx="1078782" cy="1280159"/>
      </dsp:txXfrm>
    </dsp:sp>
    <dsp:sp modelId="{8C32455E-3488-4E40-A1D5-B31FF7C12AC4}">
      <dsp:nvSpPr>
        <dsp:cNvPr id="0" name=""/>
        <dsp:cNvSpPr/>
      </dsp:nvSpPr>
      <dsp:spPr>
        <a:xfrm>
          <a:off x="7834290" y="3101339"/>
          <a:ext cx="1078782" cy="1280159"/>
        </a:xfrm>
        <a:prstGeom prst="rect">
          <a:avLst/>
        </a:prstGeom>
        <a:noFill/>
        <a:ln w="19050" cap="rnd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School </a:t>
          </a:r>
          <a:r>
            <a:rPr lang="en-US" sz="1300" kern="1200">
              <a:solidFill>
                <a:schemeClr val="tx1"/>
              </a:solidFill>
            </a:rPr>
            <a:t>of Urban </a:t>
          </a:r>
          <a:r>
            <a:rPr lang="en-US" sz="1300" kern="1200" dirty="0">
              <a:solidFill>
                <a:schemeClr val="tx1"/>
              </a:solidFill>
            </a:rPr>
            <a:t>Education</a:t>
          </a:r>
        </a:p>
      </dsp:txBody>
      <dsp:txXfrm>
        <a:off x="7834290" y="3101339"/>
        <a:ext cx="1078782" cy="1280159"/>
      </dsp:txXfrm>
    </dsp:sp>
    <dsp:sp modelId="{D16C09F0-FD4D-4E45-8135-D5558D468323}">
      <dsp:nvSpPr>
        <dsp:cNvPr id="0" name=""/>
        <dsp:cNvSpPr/>
      </dsp:nvSpPr>
      <dsp:spPr>
        <a:xfrm>
          <a:off x="5251813" y="4587239"/>
          <a:ext cx="1078782" cy="84418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3175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/>
              </a:solidFill>
            </a:rPr>
            <a:t>Health Systems Studies Program</a:t>
          </a:r>
          <a:endParaRPr lang="en-US" sz="1300" kern="1200" dirty="0"/>
        </a:p>
      </dsp:txBody>
      <dsp:txXfrm>
        <a:off x="5251813" y="4587239"/>
        <a:ext cx="1078782" cy="844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26C8F-2832-4074-AC57-4CC910EB5431}">
      <dsp:nvSpPr>
        <dsp:cNvPr id="0" name=""/>
        <dsp:cNvSpPr/>
      </dsp:nvSpPr>
      <dsp:spPr>
        <a:xfrm>
          <a:off x="4736305" y="3581407"/>
          <a:ext cx="2860852" cy="1853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May be needed to fulfill graduation requirements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300" kern="1200" dirty="0"/>
        </a:p>
      </dsp:txBody>
      <dsp:txXfrm>
        <a:off x="5635269" y="4085411"/>
        <a:ext cx="1921180" cy="1308472"/>
      </dsp:txXfrm>
    </dsp:sp>
    <dsp:sp modelId="{F49D975A-7875-40E5-9C7E-4617E89D3E02}">
      <dsp:nvSpPr>
        <dsp:cNvPr id="0" name=""/>
        <dsp:cNvSpPr/>
      </dsp:nvSpPr>
      <dsp:spPr>
        <a:xfrm>
          <a:off x="199053" y="3581407"/>
          <a:ext cx="2860852" cy="1853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Optional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Requirements determined by department</a:t>
          </a:r>
        </a:p>
      </dsp:txBody>
      <dsp:txXfrm>
        <a:off x="239761" y="4085411"/>
        <a:ext cx="1921180" cy="1308472"/>
      </dsp:txXfrm>
    </dsp:sp>
    <dsp:sp modelId="{BF461A82-CD71-4524-9F6E-9C3BCD7FB3A0}">
      <dsp:nvSpPr>
        <dsp:cNvPr id="0" name=""/>
        <dsp:cNvSpPr/>
      </dsp:nvSpPr>
      <dsp:spPr>
        <a:xfrm>
          <a:off x="4736305" y="356608"/>
          <a:ext cx="2860852" cy="1853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7 Required Major Courses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6 Major Electives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4 Prerequisite courses: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200" kern="1200" dirty="0"/>
            <a:t>Writing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200" kern="1200"/>
            <a:t>General Psychology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200" kern="1200"/>
            <a:t>Intro to Sociology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200" kern="1200" dirty="0"/>
            <a:t> Statistics</a:t>
          </a:r>
        </a:p>
      </dsp:txBody>
      <dsp:txXfrm>
        <a:off x="5635269" y="397316"/>
        <a:ext cx="1921180" cy="1308472"/>
      </dsp:txXfrm>
    </dsp:sp>
    <dsp:sp modelId="{A6E6ABD9-5336-4ECA-9D83-15B917ECDE54}">
      <dsp:nvSpPr>
        <dsp:cNvPr id="0" name=""/>
        <dsp:cNvSpPr/>
      </dsp:nvSpPr>
      <dsp:spPr>
        <a:xfrm>
          <a:off x="199053" y="356608"/>
          <a:ext cx="2860852" cy="1853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u="sng" kern="1200" dirty="0"/>
            <a:t>General Education (GE)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10 goal areas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 40 credits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u="sng" kern="1200" dirty="0"/>
            <a:t>Liberal Studies (LS)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 8 credits of 300-500 level GE courses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u="sng" kern="1200" dirty="0"/>
            <a:t>Racial Issues Graduation </a:t>
          </a:r>
          <a:r>
            <a:rPr lang="en-US" sz="1200" u="none" kern="1200" dirty="0"/>
            <a:t>Requirement</a:t>
          </a:r>
          <a:endParaRPr lang="en-US" sz="1200" b="0" u="none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</dsp:txBody>
      <dsp:txXfrm>
        <a:off x="239761" y="397316"/>
        <a:ext cx="1921180" cy="1308472"/>
      </dsp:txXfrm>
    </dsp:sp>
    <dsp:sp modelId="{448956CB-F468-449C-9E60-CF6ED23F5F12}">
      <dsp:nvSpPr>
        <dsp:cNvPr id="0" name=""/>
        <dsp:cNvSpPr/>
      </dsp:nvSpPr>
      <dsp:spPr>
        <a:xfrm>
          <a:off x="1938262" y="990610"/>
          <a:ext cx="1924725" cy="17962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GELS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General Education &amp; Liberal Studies</a:t>
          </a:r>
        </a:p>
      </dsp:txBody>
      <dsp:txXfrm>
        <a:off x="2502001" y="1516708"/>
        <a:ext cx="1360986" cy="1270113"/>
      </dsp:txXfrm>
    </dsp:sp>
    <dsp:sp modelId="{A980D678-52F9-4A12-A73B-88A0C479C38D}">
      <dsp:nvSpPr>
        <dsp:cNvPr id="0" name=""/>
        <dsp:cNvSpPr/>
      </dsp:nvSpPr>
      <dsp:spPr>
        <a:xfrm rot="5400000">
          <a:off x="4030756" y="926353"/>
          <a:ext cx="1796211" cy="1924725"/>
        </a:xfrm>
        <a:prstGeom prst="pieWedge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Major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 rot="-5400000">
        <a:off x="3966500" y="1516708"/>
        <a:ext cx="1360986" cy="1270113"/>
      </dsp:txXfrm>
    </dsp:sp>
    <dsp:sp modelId="{ECB15B98-BCAA-43CC-9E0A-4F109B82F53E}">
      <dsp:nvSpPr>
        <dsp:cNvPr id="0" name=""/>
        <dsp:cNvSpPr/>
      </dsp:nvSpPr>
      <dsp:spPr>
        <a:xfrm rot="10800000">
          <a:off x="3966499" y="2928197"/>
          <a:ext cx="1924725" cy="1796211"/>
        </a:xfrm>
        <a:prstGeom prst="pieWedge">
          <a:avLst/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Electives</a:t>
          </a:r>
        </a:p>
      </dsp:txBody>
      <dsp:txXfrm rot="10800000">
        <a:off x="3966499" y="2928197"/>
        <a:ext cx="1360986" cy="1270113"/>
      </dsp:txXfrm>
    </dsp:sp>
    <dsp:sp modelId="{A89C70E5-E135-4F16-8BB0-08DB37F38811}">
      <dsp:nvSpPr>
        <dsp:cNvPr id="0" name=""/>
        <dsp:cNvSpPr/>
      </dsp:nvSpPr>
      <dsp:spPr>
        <a:xfrm rot="16200000">
          <a:off x="1984577" y="2857960"/>
          <a:ext cx="1822666" cy="1934179"/>
        </a:xfrm>
        <a:prstGeom prst="pieWedge">
          <a:avLst/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Minor</a:t>
          </a:r>
        </a:p>
      </dsp:txBody>
      <dsp:txXfrm rot="5400000">
        <a:off x="2495329" y="2913717"/>
        <a:ext cx="1367671" cy="1288819"/>
      </dsp:txXfrm>
    </dsp:sp>
    <dsp:sp modelId="{496626AC-A494-4D12-B3F4-1D8F8BF0E669}">
      <dsp:nvSpPr>
        <dsp:cNvPr id="0" name=""/>
        <dsp:cNvSpPr/>
      </dsp:nvSpPr>
      <dsp:spPr>
        <a:xfrm>
          <a:off x="3452811" y="2423158"/>
          <a:ext cx="890589" cy="77724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49EAE-B133-40EA-A3BF-2575AF0BD700}">
      <dsp:nvSpPr>
        <dsp:cNvPr id="0" name=""/>
        <dsp:cNvSpPr/>
      </dsp:nvSpPr>
      <dsp:spPr>
        <a:xfrm rot="10800000">
          <a:off x="3452811" y="2590800"/>
          <a:ext cx="890589" cy="77724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399D6-071F-4D7F-A6BD-AB18E3106B19}">
      <dsp:nvSpPr>
        <dsp:cNvPr id="0" name=""/>
        <dsp:cNvSpPr/>
      </dsp:nvSpPr>
      <dsp:spPr>
        <a:xfrm>
          <a:off x="0" y="5554"/>
          <a:ext cx="2209800" cy="944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GELS</a:t>
          </a:r>
        </a:p>
      </dsp:txBody>
      <dsp:txXfrm>
        <a:off x="536416" y="5554"/>
        <a:ext cx="1673383" cy="944562"/>
      </dsp:txXfrm>
    </dsp:sp>
    <dsp:sp modelId="{E6DE8AAD-4A02-48EF-B5F6-EBFBC349BD3F}">
      <dsp:nvSpPr>
        <dsp:cNvPr id="0" name=""/>
        <dsp:cNvSpPr/>
      </dsp:nvSpPr>
      <dsp:spPr>
        <a:xfrm>
          <a:off x="94456" y="94456"/>
          <a:ext cx="441960" cy="7556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FB56C-DE83-4165-90F3-1CCE79BC6F2F}">
      <dsp:nvSpPr>
        <dsp:cNvPr id="0" name=""/>
        <dsp:cNvSpPr/>
      </dsp:nvSpPr>
      <dsp:spPr>
        <a:xfrm>
          <a:off x="0" y="1039018"/>
          <a:ext cx="2209800" cy="944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Racial Issues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Graduation Requirement</a:t>
          </a:r>
        </a:p>
      </dsp:txBody>
      <dsp:txXfrm>
        <a:off x="536416" y="1039018"/>
        <a:ext cx="1673383" cy="944562"/>
      </dsp:txXfrm>
    </dsp:sp>
    <dsp:sp modelId="{B81674D4-AA3E-4B34-B15D-3B851A4D281C}">
      <dsp:nvSpPr>
        <dsp:cNvPr id="0" name=""/>
        <dsp:cNvSpPr/>
      </dsp:nvSpPr>
      <dsp:spPr>
        <a:xfrm>
          <a:off x="94456" y="1133474"/>
          <a:ext cx="441960" cy="755649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C9D49-026A-410D-8C56-A5762C771399}">
      <dsp:nvSpPr>
        <dsp:cNvPr id="0" name=""/>
        <dsp:cNvSpPr/>
      </dsp:nvSpPr>
      <dsp:spPr>
        <a:xfrm>
          <a:off x="0" y="2078037"/>
          <a:ext cx="2209800" cy="944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Major</a:t>
          </a:r>
        </a:p>
      </dsp:txBody>
      <dsp:txXfrm>
        <a:off x="536416" y="2078037"/>
        <a:ext cx="1673383" cy="944562"/>
      </dsp:txXfrm>
    </dsp:sp>
    <dsp:sp modelId="{847DF6B7-BD08-49F2-9823-20B15228A1B5}">
      <dsp:nvSpPr>
        <dsp:cNvPr id="0" name=""/>
        <dsp:cNvSpPr/>
      </dsp:nvSpPr>
      <dsp:spPr>
        <a:xfrm>
          <a:off x="94456" y="2172493"/>
          <a:ext cx="441960" cy="755649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3BE00-D00D-409E-97B9-0D4365F4AA6D}">
      <dsp:nvSpPr>
        <dsp:cNvPr id="0" name=""/>
        <dsp:cNvSpPr/>
      </dsp:nvSpPr>
      <dsp:spPr>
        <a:xfrm>
          <a:off x="0" y="3117056"/>
          <a:ext cx="2209800" cy="944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Electives*</a:t>
          </a:r>
        </a:p>
      </dsp:txBody>
      <dsp:txXfrm>
        <a:off x="536416" y="3117056"/>
        <a:ext cx="1673383" cy="944562"/>
      </dsp:txXfrm>
    </dsp:sp>
    <dsp:sp modelId="{7F95EFAB-C4F3-49E7-B98A-10027B8F00A2}">
      <dsp:nvSpPr>
        <dsp:cNvPr id="0" name=""/>
        <dsp:cNvSpPr/>
      </dsp:nvSpPr>
      <dsp:spPr>
        <a:xfrm>
          <a:off x="94456" y="3211512"/>
          <a:ext cx="441960" cy="755649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4C964-754D-4EED-9E5D-045534F6951E}">
      <dsp:nvSpPr>
        <dsp:cNvPr id="0" name=""/>
        <dsp:cNvSpPr/>
      </dsp:nvSpPr>
      <dsp:spPr>
        <a:xfrm>
          <a:off x="0" y="59060"/>
          <a:ext cx="4267200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120 credits minimum</a:t>
          </a:r>
        </a:p>
      </dsp:txBody>
      <dsp:txXfrm>
        <a:off x="19419" y="78479"/>
        <a:ext cx="4228362" cy="358962"/>
      </dsp:txXfrm>
    </dsp:sp>
    <dsp:sp modelId="{568EE325-9164-4ABA-A3F9-2D68CCD7632A}">
      <dsp:nvSpPr>
        <dsp:cNvPr id="0" name=""/>
        <dsp:cNvSpPr/>
      </dsp:nvSpPr>
      <dsp:spPr>
        <a:xfrm>
          <a:off x="0" y="456860"/>
          <a:ext cx="42672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Transfer credits + Metro State credits</a:t>
          </a:r>
        </a:p>
      </dsp:txBody>
      <dsp:txXfrm>
        <a:off x="0" y="456860"/>
        <a:ext cx="4267200" cy="281520"/>
      </dsp:txXfrm>
    </dsp:sp>
    <dsp:sp modelId="{0DC96800-E47C-4CF3-9765-28C7F438E7D7}">
      <dsp:nvSpPr>
        <dsp:cNvPr id="0" name=""/>
        <dsp:cNvSpPr/>
      </dsp:nvSpPr>
      <dsp:spPr>
        <a:xfrm>
          <a:off x="0" y="738380"/>
          <a:ext cx="4267200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48 credits of GELS</a:t>
          </a:r>
        </a:p>
      </dsp:txBody>
      <dsp:txXfrm>
        <a:off x="19419" y="757799"/>
        <a:ext cx="4228362" cy="358962"/>
      </dsp:txXfrm>
    </dsp:sp>
    <dsp:sp modelId="{80AB8CFF-AD64-4BC3-B22A-673040CD04CE}">
      <dsp:nvSpPr>
        <dsp:cNvPr id="0" name=""/>
        <dsp:cNvSpPr/>
      </dsp:nvSpPr>
      <dsp:spPr>
        <a:xfrm>
          <a:off x="0" y="1136180"/>
          <a:ext cx="4267200" cy="98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40 credits of General Education (GE)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10 goal areas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8 credits of Liberal Studies (300-500 level GE)</a:t>
          </a:r>
        </a:p>
      </dsp:txBody>
      <dsp:txXfrm>
        <a:off x="0" y="1136180"/>
        <a:ext cx="4267200" cy="985320"/>
      </dsp:txXfrm>
    </dsp:sp>
    <dsp:sp modelId="{C2CBEE5B-A6D0-48C9-B4D9-B624C3CCE207}">
      <dsp:nvSpPr>
        <dsp:cNvPr id="0" name=""/>
        <dsp:cNvSpPr/>
      </dsp:nvSpPr>
      <dsp:spPr>
        <a:xfrm>
          <a:off x="0" y="2121500"/>
          <a:ext cx="4267200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40 credits of Upper Division</a:t>
          </a:r>
        </a:p>
      </dsp:txBody>
      <dsp:txXfrm>
        <a:off x="19419" y="2140919"/>
        <a:ext cx="4228362" cy="358962"/>
      </dsp:txXfrm>
    </dsp:sp>
    <dsp:sp modelId="{FA9B64AA-8A57-42AD-8B86-426CEBE6DF31}">
      <dsp:nvSpPr>
        <dsp:cNvPr id="0" name=""/>
        <dsp:cNvSpPr/>
      </dsp:nvSpPr>
      <dsp:spPr>
        <a:xfrm>
          <a:off x="0" y="2519300"/>
          <a:ext cx="42672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Courses numbered 300-500</a:t>
          </a:r>
        </a:p>
      </dsp:txBody>
      <dsp:txXfrm>
        <a:off x="0" y="2519300"/>
        <a:ext cx="4267200" cy="281520"/>
      </dsp:txXfrm>
    </dsp:sp>
    <dsp:sp modelId="{F76D5A44-B67B-46B5-BDA4-EC87B0DD49E3}">
      <dsp:nvSpPr>
        <dsp:cNvPr id="0" name=""/>
        <dsp:cNvSpPr/>
      </dsp:nvSpPr>
      <dsp:spPr>
        <a:xfrm>
          <a:off x="0" y="2800819"/>
          <a:ext cx="4267200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30 credits in residency</a:t>
          </a:r>
        </a:p>
      </dsp:txBody>
      <dsp:txXfrm>
        <a:off x="19419" y="2820238"/>
        <a:ext cx="4228362" cy="358962"/>
      </dsp:txXfrm>
    </dsp:sp>
    <dsp:sp modelId="{730DBABD-450D-4F89-9B18-451D0998BBA8}">
      <dsp:nvSpPr>
        <dsp:cNvPr id="0" name=""/>
        <dsp:cNvSpPr/>
      </dsp:nvSpPr>
      <dsp:spPr>
        <a:xfrm>
          <a:off x="0" y="3198620"/>
          <a:ext cx="42672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Credits completed at Metro State</a:t>
          </a:r>
        </a:p>
      </dsp:txBody>
      <dsp:txXfrm>
        <a:off x="0" y="3198620"/>
        <a:ext cx="4267200" cy="281520"/>
      </dsp:txXfrm>
    </dsp:sp>
    <dsp:sp modelId="{4544778B-A2A8-4703-89F7-71BA0BCF6375}">
      <dsp:nvSpPr>
        <dsp:cNvPr id="0" name=""/>
        <dsp:cNvSpPr/>
      </dsp:nvSpPr>
      <dsp:spPr>
        <a:xfrm>
          <a:off x="0" y="3480140"/>
          <a:ext cx="4267200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2.0 GPA to graduate</a:t>
          </a:r>
        </a:p>
      </dsp:txBody>
      <dsp:txXfrm>
        <a:off x="19419" y="3499559"/>
        <a:ext cx="4228362" cy="3589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62381-A991-4E3B-BC2B-050C03ED51E9}">
      <dsp:nvSpPr>
        <dsp:cNvPr id="0" name=""/>
        <dsp:cNvSpPr/>
      </dsp:nvSpPr>
      <dsp:spPr>
        <a:xfrm>
          <a:off x="1007752" y="3888"/>
          <a:ext cx="1308534" cy="654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Drop</a:t>
          </a:r>
        </a:p>
      </dsp:txBody>
      <dsp:txXfrm>
        <a:off x="1026915" y="23051"/>
        <a:ext cx="1270208" cy="615941"/>
      </dsp:txXfrm>
    </dsp:sp>
    <dsp:sp modelId="{265846DA-72A0-4582-97A4-3B0360783D41}">
      <dsp:nvSpPr>
        <dsp:cNvPr id="0" name=""/>
        <dsp:cNvSpPr/>
      </dsp:nvSpPr>
      <dsp:spPr>
        <a:xfrm>
          <a:off x="1138606" y="658155"/>
          <a:ext cx="130869" cy="713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402"/>
              </a:lnTo>
              <a:lnTo>
                <a:pt x="130869" y="713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80217-C487-4D8F-990A-E6B64014CF12}">
      <dsp:nvSpPr>
        <dsp:cNvPr id="0" name=""/>
        <dsp:cNvSpPr/>
      </dsp:nvSpPr>
      <dsp:spPr>
        <a:xfrm>
          <a:off x="1269475" y="821721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Completed by 1</a:t>
          </a:r>
          <a:r>
            <a:rPr lang="en-US" sz="1900" kern="1200" baseline="30000" dirty="0"/>
            <a:t>st</a:t>
          </a:r>
          <a:r>
            <a:rPr lang="en-US" sz="1900" kern="1200" dirty="0"/>
            <a:t> week of semester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(see course schedule for drop deadlines for each course)</a:t>
          </a:r>
        </a:p>
      </dsp:txBody>
      <dsp:txXfrm>
        <a:off x="1301683" y="853929"/>
        <a:ext cx="1812869" cy="1035256"/>
      </dsp:txXfrm>
    </dsp:sp>
    <dsp:sp modelId="{9F981308-0819-4665-A7D0-CF40399045D8}">
      <dsp:nvSpPr>
        <dsp:cNvPr id="0" name=""/>
        <dsp:cNvSpPr/>
      </dsp:nvSpPr>
      <dsp:spPr>
        <a:xfrm>
          <a:off x="1138606" y="658155"/>
          <a:ext cx="130869" cy="1976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642"/>
              </a:lnTo>
              <a:lnTo>
                <a:pt x="130869" y="19766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744D1-0F15-4253-A48C-007B427B15F6}">
      <dsp:nvSpPr>
        <dsp:cNvPr id="0" name=""/>
        <dsp:cNvSpPr/>
      </dsp:nvSpPr>
      <dsp:spPr>
        <a:xfrm>
          <a:off x="1269475" y="2084961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Course disappears from transcript</a:t>
          </a:r>
        </a:p>
      </dsp:txBody>
      <dsp:txXfrm>
        <a:off x="1301683" y="2117169"/>
        <a:ext cx="1812869" cy="1035256"/>
      </dsp:txXfrm>
    </dsp:sp>
    <dsp:sp modelId="{040946C0-6D70-46E4-9736-EE08980122D0}">
      <dsp:nvSpPr>
        <dsp:cNvPr id="0" name=""/>
        <dsp:cNvSpPr/>
      </dsp:nvSpPr>
      <dsp:spPr>
        <a:xfrm>
          <a:off x="1138606" y="658155"/>
          <a:ext cx="130869" cy="3239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9881"/>
              </a:lnTo>
              <a:lnTo>
                <a:pt x="130869" y="32398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84E6E-B165-4301-9B65-4CA65C44ED01}">
      <dsp:nvSpPr>
        <dsp:cNvPr id="0" name=""/>
        <dsp:cNvSpPr/>
      </dsp:nvSpPr>
      <dsp:spPr>
        <a:xfrm>
          <a:off x="1269475" y="3348200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 tuition responsibility</a:t>
          </a:r>
        </a:p>
      </dsp:txBody>
      <dsp:txXfrm>
        <a:off x="1301683" y="3380408"/>
        <a:ext cx="1812869" cy="1035256"/>
      </dsp:txXfrm>
    </dsp:sp>
    <dsp:sp modelId="{B080D04D-8FE2-43B5-A820-1A176FC322B6}">
      <dsp:nvSpPr>
        <dsp:cNvPr id="0" name=""/>
        <dsp:cNvSpPr/>
      </dsp:nvSpPr>
      <dsp:spPr>
        <a:xfrm>
          <a:off x="4376113" y="3888"/>
          <a:ext cx="1308534" cy="654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Withdraw</a:t>
          </a:r>
        </a:p>
      </dsp:txBody>
      <dsp:txXfrm>
        <a:off x="4395276" y="23051"/>
        <a:ext cx="1270208" cy="615941"/>
      </dsp:txXfrm>
    </dsp:sp>
    <dsp:sp modelId="{56A42C6A-0FD9-46AF-8379-DB91A2AFB760}">
      <dsp:nvSpPr>
        <dsp:cNvPr id="0" name=""/>
        <dsp:cNvSpPr/>
      </dsp:nvSpPr>
      <dsp:spPr>
        <a:xfrm>
          <a:off x="4506966" y="658155"/>
          <a:ext cx="130853" cy="713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402"/>
              </a:lnTo>
              <a:lnTo>
                <a:pt x="130853" y="713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AEF8C-51A2-44A0-AD81-2511BA1D4439}">
      <dsp:nvSpPr>
        <dsp:cNvPr id="0" name=""/>
        <dsp:cNvSpPr/>
      </dsp:nvSpPr>
      <dsp:spPr>
        <a:xfrm>
          <a:off x="4637820" y="821721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Completed after 1</a:t>
          </a:r>
          <a:r>
            <a:rPr lang="en-US" sz="1800" kern="1200" baseline="30000" dirty="0">
              <a:latin typeface="+mn-lt"/>
            </a:rPr>
            <a:t>st</a:t>
          </a:r>
          <a:r>
            <a:rPr lang="en-US" sz="1800" kern="1200" dirty="0">
              <a:latin typeface="+mn-lt"/>
            </a:rPr>
            <a:t> </a:t>
          </a:r>
          <a:r>
            <a:rPr lang="en-US" sz="1800" kern="1200" dirty="0">
              <a:solidFill>
                <a:schemeClr val="tx1"/>
              </a:solidFill>
              <a:latin typeface="+mn-lt"/>
            </a:rPr>
            <a:t>week </a:t>
          </a:r>
          <a:r>
            <a:rPr lang="en-US" sz="1800" kern="1200" dirty="0">
              <a:latin typeface="+mn-lt"/>
            </a:rPr>
            <a:t>through withdraw deadline</a:t>
          </a:r>
          <a:endParaRPr lang="en-US" sz="1800" kern="1200" dirty="0"/>
        </a:p>
      </dsp:txBody>
      <dsp:txXfrm>
        <a:off x="4670028" y="853929"/>
        <a:ext cx="1812869" cy="1035256"/>
      </dsp:txXfrm>
    </dsp:sp>
    <dsp:sp modelId="{35D61BA5-61A6-426D-9B55-CF1FD8250E17}">
      <dsp:nvSpPr>
        <dsp:cNvPr id="0" name=""/>
        <dsp:cNvSpPr/>
      </dsp:nvSpPr>
      <dsp:spPr>
        <a:xfrm>
          <a:off x="4506966" y="658155"/>
          <a:ext cx="130853" cy="1976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642"/>
              </a:lnTo>
              <a:lnTo>
                <a:pt x="130853" y="19766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CF38CD-7A66-4A4F-BC92-B2137E24E69F}">
      <dsp:nvSpPr>
        <dsp:cNvPr id="0" name=""/>
        <dsp:cNvSpPr/>
      </dsp:nvSpPr>
      <dsp:spPr>
        <a:xfrm>
          <a:off x="4637820" y="2084961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n-lt"/>
            </a:rPr>
            <a:t>See course schedule for withdraw deadlines for each course</a:t>
          </a:r>
          <a:endParaRPr lang="en-US" sz="1600" kern="1200" dirty="0"/>
        </a:p>
      </dsp:txBody>
      <dsp:txXfrm>
        <a:off x="4670028" y="2117169"/>
        <a:ext cx="1812869" cy="1035256"/>
      </dsp:txXfrm>
    </dsp:sp>
    <dsp:sp modelId="{4003232C-EB4F-43A1-BFFB-63391792A109}">
      <dsp:nvSpPr>
        <dsp:cNvPr id="0" name=""/>
        <dsp:cNvSpPr/>
      </dsp:nvSpPr>
      <dsp:spPr>
        <a:xfrm>
          <a:off x="4506966" y="658155"/>
          <a:ext cx="130853" cy="3239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9881"/>
              </a:lnTo>
              <a:lnTo>
                <a:pt x="130853" y="32398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03293-4505-4643-9915-915DC5163374}">
      <dsp:nvSpPr>
        <dsp:cNvPr id="0" name=""/>
        <dsp:cNvSpPr/>
      </dsp:nvSpPr>
      <dsp:spPr>
        <a:xfrm>
          <a:off x="4637820" y="3348200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Responsible for full tuition</a:t>
          </a:r>
        </a:p>
      </dsp:txBody>
      <dsp:txXfrm>
        <a:off x="4670028" y="3380408"/>
        <a:ext cx="1812869" cy="1035256"/>
      </dsp:txXfrm>
    </dsp:sp>
    <dsp:sp modelId="{28C92BE3-D5CC-4D7D-A960-ECA866A38851}">
      <dsp:nvSpPr>
        <dsp:cNvPr id="0" name=""/>
        <dsp:cNvSpPr/>
      </dsp:nvSpPr>
      <dsp:spPr>
        <a:xfrm>
          <a:off x="4506966" y="658155"/>
          <a:ext cx="130853" cy="4503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3120"/>
              </a:lnTo>
              <a:lnTo>
                <a:pt x="130853" y="45031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D9877-BA0D-4656-B8B2-9ADCE5D33411}">
      <dsp:nvSpPr>
        <dsp:cNvPr id="0" name=""/>
        <dsp:cNvSpPr/>
      </dsp:nvSpPr>
      <dsp:spPr>
        <a:xfrm>
          <a:off x="4637820" y="4611439"/>
          <a:ext cx="1877285" cy="1099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“W” grade appears on transcript</a:t>
          </a:r>
        </a:p>
      </dsp:txBody>
      <dsp:txXfrm>
        <a:off x="4670028" y="4643647"/>
        <a:ext cx="1812869" cy="10352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FD6B3-BD4A-43ED-9B5C-8BC3C03338F6}">
      <dsp:nvSpPr>
        <dsp:cNvPr id="0" name=""/>
        <dsp:cNvSpPr/>
      </dsp:nvSpPr>
      <dsp:spPr>
        <a:xfrm>
          <a:off x="564971" y="0"/>
          <a:ext cx="7466197" cy="298647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80501-5FDD-4008-A9BC-F4C93288E069}">
      <dsp:nvSpPr>
        <dsp:cNvPr id="0" name=""/>
        <dsp:cNvSpPr/>
      </dsp:nvSpPr>
      <dsp:spPr>
        <a:xfrm>
          <a:off x="1460914" y="522633"/>
          <a:ext cx="2463845" cy="146337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Payment deadline is set before the start of every semester</a:t>
          </a:r>
        </a:p>
      </dsp:txBody>
      <dsp:txXfrm>
        <a:off x="1460914" y="522633"/>
        <a:ext cx="2463845" cy="1463374"/>
      </dsp:txXfrm>
    </dsp:sp>
    <dsp:sp modelId="{21637FDC-38ED-46CF-8B50-79C2DD9D2D13}">
      <dsp:nvSpPr>
        <dsp:cNvPr id="0" name=""/>
        <dsp:cNvSpPr/>
      </dsp:nvSpPr>
      <dsp:spPr>
        <a:xfrm>
          <a:off x="4298070" y="1000470"/>
          <a:ext cx="2911817" cy="146337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Students are dropped from courses for non-payment by deadline</a:t>
          </a:r>
        </a:p>
      </dsp:txBody>
      <dsp:txXfrm>
        <a:off x="4298070" y="1000470"/>
        <a:ext cx="2911817" cy="1463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391F-1292-4AF3-864C-72E877A15A5B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CA4E7-E21C-4398-B3A5-5E65FCC2B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45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E5FB050-586A-447F-9326-D23C647026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9AB1D79-4AA2-4DEA-B40C-F55771B34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6E138A8E-1D7C-4BDF-813D-3261D02CE6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EBA5B7-9B10-4C49-9218-E199C5B7AF4F}" type="slidenum">
              <a:rPr kumimoji="0" lang="en-US" altLang="en-US" smtClean="0"/>
              <a:pPr>
                <a:spcBef>
                  <a:spcPct val="0"/>
                </a:spcBef>
              </a:pPr>
              <a:t>3</a:t>
            </a:fld>
            <a:endParaRPr kumimoji="0"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F3EB0EAE-7FA9-42E9-9C0D-028C1320B4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DB63CFFE-E2E3-47AF-AC5C-54FE330CF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D88B8070-466D-497A-A756-6BE77E05CA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46EE324-D692-435D-9CA6-5B71978CCACB}" type="slidenum">
              <a:rPr kumimoji="0" lang="en-US" altLang="en-US" smtClean="0"/>
              <a:pPr>
                <a:spcBef>
                  <a:spcPct val="0"/>
                </a:spcBef>
              </a:pPr>
              <a:t>4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2611991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D37E363-CE7D-4DFB-802F-F48AD6609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F28B0770-60EB-491A-9A99-49C422C1C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3245189-488C-44EC-A473-8D89F273A6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624FD1-60EF-4063-A25F-866BE2DCB7AB}" type="slidenum">
              <a:rPr kumimoji="0" lang="en-US" altLang="en-US" smtClean="0"/>
              <a:pPr>
                <a:spcBef>
                  <a:spcPct val="0"/>
                </a:spcBef>
              </a:pPr>
              <a:t>11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3792154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7AE798C8-8BFA-40D6-A25C-6DB1A487B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ECFDC71A-24DB-4A78-9D4E-DBAACD871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 typeface="Calibri" panose="020F0502020204030204" pitchFamily="34" charset="0"/>
              <a:buAutoNum type="arabicPeriod"/>
            </a:pPr>
            <a:r>
              <a:rPr lang="en-US" altLang="en-US"/>
              <a:t>Note implications of adjusting schedule re: finaid or SAP</a:t>
            </a: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C65CC818-EC55-4A64-A24C-9642A7EA8E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B60282-221E-425E-AEDA-0421ED5780C0}" type="slidenum">
              <a:rPr kumimoji="0" lang="en-US" altLang="en-US" smtClean="0"/>
              <a:pPr>
                <a:spcBef>
                  <a:spcPct val="0"/>
                </a:spcBef>
              </a:pPr>
              <a:t>18</a:t>
            </a:fld>
            <a:endParaRPr kumimoji="0"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A3A2B834-B0CD-4F83-8DCB-0AE16B20A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A5D26278-DBC2-4BD0-88D5-4FEC0BCE5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9E885650-F0DB-4013-B920-35C802A9F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0EA48C-B416-46A1-92F2-A210C72BB6D1}" type="slidenum">
              <a:rPr kumimoji="0" lang="en-US" altLang="en-US" smtClean="0"/>
              <a:pPr>
                <a:spcBef>
                  <a:spcPct val="0"/>
                </a:spcBef>
              </a:pPr>
              <a:t>20</a:t>
            </a:fld>
            <a:endParaRPr kumimoji="0"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506EE4FD-D814-4A5E-9FC6-450BE592C4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3A49AE9-9E85-48CA-AF18-835DF28BE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9C102ED5-329C-472D-8768-D2D7318C42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128FD69-FD6D-4DB1-A99D-7E3F740C0EFA}" type="slidenum">
              <a:rPr kumimoji="0" lang="en-US" altLang="en-US" smtClean="0"/>
              <a:pPr>
                <a:spcBef>
                  <a:spcPct val="0"/>
                </a:spcBef>
              </a:pPr>
              <a:t>21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4126164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EF0AD5A7-58D6-43F2-8163-398B7B8744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C902EC7C-172D-457F-AE30-1A16E5557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FBC55C6-D119-4641-B0E4-749012FD82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D028D8-4CB9-45C3-B8E2-14977EFAAB07}" type="slidenum">
              <a:rPr kumimoji="0" lang="en-US" altLang="en-US" smtClean="0"/>
              <a:pPr>
                <a:spcBef>
                  <a:spcPct val="0"/>
                </a:spcBef>
              </a:pPr>
              <a:t>22</a:t>
            </a:fld>
            <a:endParaRPr kumimoji="0"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90D6D66D-54C8-4D65-92F3-94B89D4AB1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9B09AFD8-59CC-4C37-962F-95CD4DBF4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91FA766B-7010-4D9F-AA93-CC3101C44D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F1C9AB-3054-42E9-A444-20E4294A58A7}" type="slidenum">
              <a:rPr kumimoji="0" lang="en-US" altLang="en-US" smtClean="0"/>
              <a:pPr>
                <a:spcBef>
                  <a:spcPct val="0"/>
                </a:spcBef>
              </a:pPr>
              <a:t>23</a:t>
            </a:fld>
            <a:endParaRPr kumimoji="0"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065B3521-39EA-43C4-A63B-7E91E94FA9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DE079775-E962-4FF9-80E1-58A2B59D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4C3CB921-B15D-47D6-9414-E023DABE5C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539E09-22D7-46F5-98E7-7A950852928E}" type="slidenum">
              <a:rPr kumimoji="0" lang="en-US" altLang="en-US" smtClean="0"/>
              <a:pPr>
                <a:spcBef>
                  <a:spcPct val="0"/>
                </a:spcBef>
              </a:pPr>
              <a:t>24</a:t>
            </a:fld>
            <a:endParaRPr kumimoji="0" lang="en-US" altLang="en-US"/>
          </a:p>
        </p:txBody>
      </p:sp>
    </p:spTree>
    <p:extLst>
      <p:ext uri="{BB962C8B-B14F-4D97-AF65-F5344CB8AC3E}">
        <p14:creationId xmlns:p14="http://schemas.microsoft.com/office/powerpoint/2010/main" val="246225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1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5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0718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98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51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81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49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22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02167" y="228601"/>
            <a:ext cx="11387667" cy="587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88023FF-3133-49E9-8B24-20B7D88B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C500FD7-E2A9-4598-9E32-C1398247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E97075-8665-4AFB-AE59-11E32BE3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6739D-0A5A-4DE8-BE9E-DF03D26B7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45337"/>
      </p:ext>
    </p:extLst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0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5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6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5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2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D72E-697A-4B41-99CA-BBF89B3B858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3327E8-C512-4FC0-B402-56E27790E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6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pastyle.apa.org/style-grammar-guidelines/paper-format/sample-papers" TargetMode="External"/><Relationship Id="rId2" Type="http://schemas.openxmlformats.org/officeDocument/2006/relationships/hyperlink" Target="https://extras.apa.org/apastyle/basics-7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rostate.edu/student/student-services-support/student-services/gatewa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t.desk@metrostate.edu" TargetMode="External"/><Relationship Id="rId2" Type="http://schemas.openxmlformats.org/officeDocument/2006/relationships/hyperlink" Target="http://www.metrostat.edu/I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rid.mnscu.edu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Firstname.lastname@my.metrostate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hyperlink" Target="https://www.metrostate.edu/students/support/gateway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rostate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transferology.com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trostate.edu/academics/nursing-and-health-sciences/polici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trostate.edu/about/policies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rostate.edu/academics/registration/appea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gwash.org/view/69643/residential-parking-permits-are-valuable-and-they-should-be-priced-s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28557" y="3099005"/>
            <a:ext cx="5886450" cy="1429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19050">
            <a:solidFill>
              <a:srgbClr val="675E46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TextBox 5"/>
          <p:cNvSpPr txBox="1"/>
          <p:nvPr/>
        </p:nvSpPr>
        <p:spPr>
          <a:xfrm>
            <a:off x="1735574" y="3472745"/>
            <a:ext cx="786562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25" spc="-60" dirty="0">
                <a:solidFill>
                  <a:schemeClr val="accent1"/>
                </a:solidFill>
              </a:rPr>
              <a:t>Bachelor of Science Degree in Health Systems Studies</a:t>
            </a:r>
          </a:p>
          <a:p>
            <a:pPr algn="ctr"/>
            <a:r>
              <a:rPr lang="en-US" sz="2625" spc="-60" dirty="0">
                <a:solidFill>
                  <a:schemeClr val="accent1"/>
                </a:solidFill>
              </a:rPr>
              <a:t>Program Information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1759330"/>
            <a:ext cx="6934200" cy="1118094"/>
          </a:xfrm>
          <a:prstGeom prst="rect">
            <a:avLst/>
          </a:prstGeom>
        </p:spPr>
        <p:txBody>
          <a:bodyPr vert="horz" wrap="square" lIns="0" tIns="10001" rIns="0" bIns="0" rtlCol="0" anchor="t">
            <a:spAutoFit/>
          </a:bodyPr>
          <a:lstStyle/>
          <a:p>
            <a:pPr marL="9525" algn="ctr">
              <a:spcBef>
                <a:spcPts val="79"/>
              </a:spcBef>
            </a:pPr>
            <a:r>
              <a:rPr lang="en-US" spc="-60" dirty="0"/>
              <a:t>METROPOLITAN STATE UNIVERSITY </a:t>
            </a:r>
            <a:br>
              <a:rPr lang="en-US" spc="-60" dirty="0"/>
            </a:br>
            <a:r>
              <a:rPr lang="en-US" spc="-60" dirty="0"/>
              <a:t>Online New Student Orientation</a:t>
            </a:r>
            <a:endParaRPr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F14CB0-39AB-4E2C-A2A6-7E046B7EEBBD}"/>
              </a:ext>
            </a:extLst>
          </p:cNvPr>
          <p:cNvSpPr/>
          <p:nvPr/>
        </p:nvSpPr>
        <p:spPr>
          <a:xfrm>
            <a:off x="9816484" y="5839167"/>
            <a:ext cx="85151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296" algn="r">
              <a:spcBef>
                <a:spcPts val="435"/>
              </a:spcBef>
              <a:buClr>
                <a:schemeClr val="accent3"/>
              </a:buClr>
              <a:defRPr/>
            </a:pPr>
            <a:r>
              <a:rPr lang="en-US" sz="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Updated 11-2021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15AD67-16FB-4CBB-8062-E1C6729D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Writing </a:t>
            </a: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611A8C-A4ED-4EC5-970B-8EAD0B83D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The Health Systems Studies major is writing-intensive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Importance of APA format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/>
              <a:t>You will be responsible for knowing how to cite in APA format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/>
              <a:t>Component of your grade for all Dental Hygiene assignments/courses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Writing resources 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APA Scavenger hunt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sz="2200" dirty="0"/>
              <a:t>Library online resources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sz="2200" dirty="0"/>
              <a:t>Writing Center at the Center for Academic Excellence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sz="2200" dirty="0"/>
              <a:t>Academic Writer Tutorial:  </a:t>
            </a:r>
            <a:r>
              <a:rPr lang="en-US" dirty="0">
                <a:hlinkClick r:id="rId2" tooltip="https://extras.apa.org/apastyle/basics-7e/"/>
              </a:rPr>
              <a:t>https://extras.apa.org/apastyle/basics-7e/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sz="2200" dirty="0"/>
              <a:t>Sample essays:  </a:t>
            </a:r>
            <a:r>
              <a:rPr lang="en-US" dirty="0">
                <a:hlinkClick r:id="rId3" tooltip="https://apastyle.apa.org/style-grammar-guidelines/paper-format/sample-papers"/>
              </a:rPr>
              <a:t>https://apastyle.apa.org/style-grammar-guidelines/paper-format/sample-papers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4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59C6391-F299-4FFF-9030-3F24CC642DA7}"/>
              </a:ext>
            </a:extLst>
          </p:cNvPr>
          <p:cNvGrpSpPr/>
          <p:nvPr/>
        </p:nvGrpSpPr>
        <p:grpSpPr>
          <a:xfrm>
            <a:off x="706260" y="1123275"/>
            <a:ext cx="3025775" cy="4611449"/>
            <a:chOff x="508000" y="1238062"/>
            <a:chExt cx="3025775" cy="4611449"/>
          </a:xfrm>
        </p:grpSpPr>
        <p:graphicFrame>
          <p:nvGraphicFramePr>
            <p:cNvPr id="3" name="Diagram 2">
              <a:extLst>
                <a:ext uri="{FF2B5EF4-FFF2-40B4-BE49-F238E27FC236}">
                  <a16:creationId xmlns:a16="http://schemas.microsoft.com/office/drawing/2014/main" id="{0B06D199-FC47-4340-95A6-7AB47B5ED9A5}"/>
                </a:ext>
              </a:extLst>
            </p:cNvPr>
            <p:cNvGraphicFramePr/>
            <p:nvPr>
              <p:extLst/>
            </p:nvPr>
          </p:nvGraphicFramePr>
          <p:xfrm>
            <a:off x="915987" y="1785511"/>
            <a:ext cx="22098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F8E9921-F672-43FB-9661-AAD20113A386}"/>
                </a:ext>
              </a:extLst>
            </p:cNvPr>
            <p:cNvSpPr txBox="1"/>
            <p:nvPr/>
          </p:nvSpPr>
          <p:spPr>
            <a:xfrm>
              <a:off x="508000" y="1238062"/>
              <a:ext cx="30257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2200" b="1" dirty="0"/>
                <a:t>Course Requirements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24F581-18D1-4A7B-91D1-EC3CA1FA0E0A}"/>
              </a:ext>
            </a:extLst>
          </p:cNvPr>
          <p:cNvGrpSpPr/>
          <p:nvPr/>
        </p:nvGrpSpPr>
        <p:grpSpPr>
          <a:xfrm>
            <a:off x="4836934" y="1432262"/>
            <a:ext cx="4267200" cy="4367887"/>
            <a:chOff x="4572000" y="1238061"/>
            <a:chExt cx="4267200" cy="436788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4DADAE-895B-4752-B3D1-8490E5CE2F8B}"/>
                </a:ext>
              </a:extLst>
            </p:cNvPr>
            <p:cNvSpPr txBox="1"/>
            <p:nvPr/>
          </p:nvSpPr>
          <p:spPr>
            <a:xfrm>
              <a:off x="5192712" y="1238061"/>
              <a:ext cx="30257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2200" b="1" dirty="0"/>
                <a:t>Credit Requirements</a:t>
              </a:r>
            </a:p>
          </p:txBody>
        </p:sp>
        <p:graphicFrame>
          <p:nvGraphicFramePr>
            <p:cNvPr id="2" name="Diagram 1">
              <a:extLst>
                <a:ext uri="{FF2B5EF4-FFF2-40B4-BE49-F238E27FC236}">
                  <a16:creationId xmlns:a16="http://schemas.microsoft.com/office/drawing/2014/main" id="{427DD6CC-F89D-4581-A4B7-32B5D6EF43D7}"/>
                </a:ext>
              </a:extLst>
            </p:cNvPr>
            <p:cNvGraphicFramePr/>
            <p:nvPr>
              <p:extLst/>
            </p:nvPr>
          </p:nvGraphicFramePr>
          <p:xfrm>
            <a:off x="4572000" y="1668948"/>
            <a:ext cx="4267200" cy="3937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E9CD7CC-C1DE-44B2-8DB9-277A41D9BE1B}"/>
              </a:ext>
            </a:extLst>
          </p:cNvPr>
          <p:cNvSpPr txBox="1"/>
          <p:nvPr/>
        </p:nvSpPr>
        <p:spPr>
          <a:xfrm>
            <a:off x="251670" y="5865574"/>
            <a:ext cx="1000993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6213">
              <a:defRPr/>
            </a:pPr>
            <a:endParaRPr lang="en-US" sz="800" dirty="0"/>
          </a:p>
          <a:p>
            <a:pPr marL="176213">
              <a:defRPr/>
            </a:pPr>
            <a:r>
              <a:rPr lang="en-US" sz="1600" dirty="0">
                <a:solidFill>
                  <a:srgbClr val="FF0000"/>
                </a:solidFill>
              </a:rPr>
              <a:t>*Some major courses may also fill GELS and/or the Racial Issues Graduation Requirement (RIGR)</a:t>
            </a:r>
          </a:p>
          <a:p>
            <a:pPr marL="176213">
              <a:defRPr/>
            </a:pPr>
            <a:r>
              <a:rPr lang="en-US" sz="1600" dirty="0">
                <a:solidFill>
                  <a:srgbClr val="FF0000"/>
                </a:solidFill>
              </a:rPr>
              <a:t>**Upon completion of course requirements, elective courses </a:t>
            </a:r>
            <a:r>
              <a:rPr lang="en-US" sz="1600" u="sng" dirty="0">
                <a:solidFill>
                  <a:srgbClr val="FF0000"/>
                </a:solidFill>
              </a:rPr>
              <a:t>MAY</a:t>
            </a:r>
            <a:r>
              <a:rPr lang="en-US" sz="1600" dirty="0">
                <a:solidFill>
                  <a:srgbClr val="FF0000"/>
                </a:solidFill>
              </a:rPr>
              <a:t> be needed to reach credit requirements for graduation.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2F24741A-3494-4B54-B0B2-CC98700C53A9}"/>
              </a:ext>
            </a:extLst>
          </p:cNvPr>
          <p:cNvSpPr/>
          <p:nvPr/>
        </p:nvSpPr>
        <p:spPr>
          <a:xfrm>
            <a:off x="3944759" y="1554162"/>
            <a:ext cx="407988" cy="4293512"/>
          </a:xfrm>
          <a:prstGeom prst="rightBrace">
            <a:avLst>
              <a:gd name="adj1" fmla="val 8333"/>
              <a:gd name="adj2" fmla="val 46673"/>
            </a:avLst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BF30B4B-9FB8-42E9-B677-3993CB223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60" y="293451"/>
            <a:ext cx="8596668" cy="1320800"/>
          </a:xfrm>
        </p:spPr>
        <p:txBody>
          <a:bodyPr/>
          <a:lstStyle/>
          <a:p>
            <a:r>
              <a:rPr lang="en-US" dirty="0"/>
              <a:t>Graduation Requirements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0660BA-2695-4A82-8658-5B4F42F9ABD8}"/>
              </a:ext>
            </a:extLst>
          </p:cNvPr>
          <p:cNvSpPr txBox="1"/>
          <p:nvPr/>
        </p:nvSpPr>
        <p:spPr>
          <a:xfrm>
            <a:off x="8527348" y="231758"/>
            <a:ext cx="37863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40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89D1A-2514-460B-A4D3-DA0C662D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/>
          <a:lstStyle/>
          <a:p>
            <a:r>
              <a:rPr lang="en-US" dirty="0"/>
              <a:t>Getting Started at Metro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77C7C-8893-4477-B68A-8D502BEF2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Schedule a degree planning meeting with your academic advisor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Appointments are available by Zoom, phone or in person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Contact information for your Academic Advisor is on your Degree Audit Report (DAR) and on your BSDH Program admission letter</a:t>
            </a:r>
          </a:p>
          <a:p>
            <a:pPr marL="0" indent="0">
              <a:buNone/>
            </a:pPr>
            <a:r>
              <a:rPr lang="en-US" dirty="0"/>
              <a:t>During your meeting, you will:</a:t>
            </a:r>
          </a:p>
          <a:p>
            <a:pPr lvl="1"/>
            <a:r>
              <a:rPr lang="en-US" dirty="0"/>
              <a:t>Review your Degree Audit Report (DAR)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dirty="0"/>
              <a:t>Access your interactive degree audit in your </a:t>
            </a:r>
            <a:r>
              <a:rPr lang="en-US" dirty="0" err="1"/>
              <a:t>eServices</a:t>
            </a:r>
            <a:r>
              <a:rPr lang="en-US" dirty="0"/>
              <a:t> student portal</a:t>
            </a:r>
          </a:p>
          <a:p>
            <a:pPr lvl="1"/>
            <a:r>
              <a:rPr lang="en-US" dirty="0"/>
              <a:t>Discuss any required assessments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Incomplete assessments will prevent you from registering for classes.</a:t>
            </a:r>
          </a:p>
          <a:p>
            <a:pPr lvl="1"/>
            <a:r>
              <a:rPr lang="en-US" dirty="0"/>
              <a:t>Plan for completion of remaining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a tentative plan and can be updated as needed.</a:t>
            </a:r>
          </a:p>
          <a:p>
            <a:pPr lvl="1"/>
            <a:r>
              <a:rPr lang="en-US" dirty="0"/>
              <a:t>Be prepared to register for classes</a:t>
            </a:r>
          </a:p>
          <a:p>
            <a:pPr marL="5715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104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7DBC-B1E3-4D13-962D-7255051B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US" dirty="0"/>
              <a:t>Staying on Track to Degree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BA613-FB88-4AC7-8F30-3BAAB6DF9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Track your progress on your degree audit.</a:t>
            </a:r>
          </a:p>
          <a:p>
            <a:r>
              <a:rPr lang="en-US" dirty="0"/>
              <a:t>Consult with your academic advisor if you have registration or program questions.</a:t>
            </a:r>
          </a:p>
          <a:p>
            <a:r>
              <a:rPr lang="en-US" dirty="0"/>
              <a:t>Send updated transcripts if you continue to take courses at other institutions.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Transcript Updates from other MN State institutions are easy to request online.</a:t>
            </a:r>
          </a:p>
          <a:p>
            <a:r>
              <a:rPr lang="en-US" dirty="0"/>
              <a:t>High demand classes fill quickly.  Register as soon as possible for best selection.</a:t>
            </a:r>
          </a:p>
          <a:p>
            <a:r>
              <a:rPr lang="en-US" dirty="0"/>
              <a:t>See the Notes section of the course description for prerequisites, course meeting dates, and other important information.</a:t>
            </a:r>
          </a:p>
          <a:p>
            <a:r>
              <a:rPr lang="en-US" dirty="0"/>
              <a:t>Access the Gateway Student Services web page for important information about the academic calendar, deadlines, registration changes, and tuition payments: </a:t>
            </a:r>
            <a:r>
              <a:rPr lang="en-US" dirty="0">
                <a:latin typeface="Garamond" panose="02020404030301010803" pitchFamily="18" charset="0"/>
                <a:hlinkClick r:id="rId2"/>
              </a:rPr>
              <a:t>https://www.metrostate.edu/student/student-services-support/student-services/gateway</a:t>
            </a:r>
            <a:r>
              <a:rPr lang="en-US" dirty="0">
                <a:latin typeface="Garamond" panose="02020404030301010803" pitchFamily="18" charset="0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38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>
            <a:extLst>
              <a:ext uri="{FF2B5EF4-FFF2-40B4-BE49-F238E27FC236}">
                <a16:creationId xmlns:a16="http://schemas.microsoft.com/office/drawing/2014/main" id="{1A0E7487-F1BE-4516-AFE1-1F9938EB6FFE}"/>
              </a:ext>
            </a:extLst>
          </p:cNvPr>
          <p:cNvSpPr txBox="1">
            <a:spLocks/>
          </p:cNvSpPr>
          <p:nvPr/>
        </p:nvSpPr>
        <p:spPr bwMode="auto">
          <a:xfrm>
            <a:off x="2209800" y="2438400"/>
            <a:ext cx="84582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>
              <a:spcBef>
                <a:spcPts val="300"/>
              </a:spcBef>
              <a:buClr>
                <a:srgbClr val="1B587C"/>
              </a:buClr>
              <a:buSzTx/>
              <a:buNone/>
              <a:defRPr/>
            </a:pPr>
            <a:r>
              <a:rPr lang="en-US" sz="2400" dirty="0">
                <a:latin typeface="Tebuchet"/>
                <a:cs typeface="Arial" charset="0"/>
              </a:rPr>
              <a:t>Your </a:t>
            </a:r>
            <a:r>
              <a:rPr lang="en-US" sz="2400" dirty="0" err="1">
                <a:latin typeface="Tebuchet"/>
                <a:cs typeface="Arial" charset="0"/>
              </a:rPr>
              <a:t>StarID</a:t>
            </a:r>
            <a:r>
              <a:rPr lang="en-US" sz="2400" dirty="0">
                <a:latin typeface="Tebuchet"/>
                <a:cs typeface="Arial" charset="0"/>
              </a:rPr>
              <a:t> username and password will be required to access:</a:t>
            </a:r>
          </a:p>
          <a:p>
            <a:pPr marL="565150" indent="-457200">
              <a:spcBef>
                <a:spcPts val="300"/>
              </a:spcBef>
              <a:buClr>
                <a:srgbClr val="1B587C"/>
              </a:buClr>
              <a:buSzTx/>
              <a:defRPr/>
            </a:pPr>
            <a:r>
              <a:rPr lang="en-US" sz="2400" b="1" dirty="0">
                <a:latin typeface="Tebuchet"/>
                <a:cs typeface="Arial" charset="0"/>
              </a:rPr>
              <a:t>Portal</a:t>
            </a:r>
            <a:r>
              <a:rPr lang="en-US" sz="2400" dirty="0">
                <a:latin typeface="Tebuchet"/>
                <a:cs typeface="Arial" charset="0"/>
              </a:rPr>
              <a:t> for university e-mail and useful tools</a:t>
            </a:r>
          </a:p>
          <a:p>
            <a:pPr marL="565150" indent="-457200">
              <a:spcBef>
                <a:spcPts val="300"/>
              </a:spcBef>
              <a:buClr>
                <a:srgbClr val="1B587C"/>
              </a:buClr>
              <a:buSzTx/>
              <a:defRPr/>
            </a:pPr>
            <a:r>
              <a:rPr lang="en-US" sz="2400" b="1" dirty="0">
                <a:latin typeface="Tebuchet"/>
                <a:cs typeface="Arial" charset="0"/>
              </a:rPr>
              <a:t>E-mail </a:t>
            </a:r>
            <a:r>
              <a:rPr lang="en-US" sz="2400" dirty="0">
                <a:latin typeface="Tebuchet"/>
                <a:cs typeface="Arial" charset="0"/>
              </a:rPr>
              <a:t>(via the portal)</a:t>
            </a:r>
          </a:p>
          <a:p>
            <a:pPr marL="565150" indent="-457200">
              <a:spcBef>
                <a:spcPts val="300"/>
              </a:spcBef>
              <a:buClr>
                <a:srgbClr val="1B587C"/>
              </a:buClr>
              <a:buSzTx/>
              <a:defRPr/>
            </a:pPr>
            <a:r>
              <a:rPr lang="en-US" sz="2400" b="1" dirty="0">
                <a:latin typeface="Tebuchet"/>
                <a:cs typeface="Arial" charset="0"/>
              </a:rPr>
              <a:t>Desire2Learn</a:t>
            </a:r>
            <a:r>
              <a:rPr lang="en-US" sz="2400" dirty="0">
                <a:latin typeface="Tebuchet"/>
                <a:cs typeface="Arial" charset="0"/>
              </a:rPr>
              <a:t> (D2L) for coursework</a:t>
            </a:r>
          </a:p>
          <a:p>
            <a:pPr marL="565150" indent="-457200">
              <a:spcBef>
                <a:spcPts val="300"/>
              </a:spcBef>
              <a:buClr>
                <a:srgbClr val="1B587C"/>
              </a:buClr>
              <a:buSzTx/>
              <a:defRPr/>
            </a:pPr>
            <a:r>
              <a:rPr lang="en-US" sz="2400" b="1" dirty="0">
                <a:latin typeface="Tebuchet"/>
                <a:cs typeface="Arial" charset="0"/>
              </a:rPr>
              <a:t>E-Services</a:t>
            </a:r>
            <a:r>
              <a:rPr lang="en-US" sz="2400" dirty="0">
                <a:latin typeface="Tebuchet"/>
                <a:cs typeface="Arial" charset="0"/>
              </a:rPr>
              <a:t> for registration, financial aid and tuition</a:t>
            </a:r>
          </a:p>
          <a:p>
            <a:pPr marL="565150" indent="-457200">
              <a:spcBef>
                <a:spcPts val="300"/>
              </a:spcBef>
              <a:buClr>
                <a:srgbClr val="1B587C"/>
              </a:buClr>
              <a:buSzTx/>
              <a:defRPr/>
            </a:pPr>
            <a:r>
              <a:rPr lang="en-US" sz="2400" b="1" dirty="0">
                <a:latin typeface="Tebuchet"/>
                <a:cs typeface="Arial" charset="0"/>
              </a:rPr>
              <a:t>Campus</a:t>
            </a:r>
            <a:r>
              <a:rPr lang="en-US" sz="2400" dirty="0">
                <a:latin typeface="Tebuchet"/>
                <a:cs typeface="Arial" charset="0"/>
              </a:rPr>
              <a:t> </a:t>
            </a:r>
            <a:r>
              <a:rPr lang="en-US" sz="2400" b="1" dirty="0">
                <a:latin typeface="Tebuchet"/>
                <a:cs typeface="Arial" charset="0"/>
              </a:rPr>
              <a:t>computers and Wi-Fi</a:t>
            </a:r>
            <a:r>
              <a:rPr lang="en-US" sz="2400" dirty="0">
                <a:latin typeface="Tebuchet"/>
                <a:cs typeface="Arial" charset="0"/>
              </a:rPr>
              <a:t>.</a:t>
            </a:r>
            <a:r>
              <a:rPr lang="en-US" sz="2400" b="1" dirty="0">
                <a:latin typeface="Tebuchet"/>
                <a:cs typeface="Arial" charset="0"/>
              </a:rPr>
              <a:t>  </a:t>
            </a:r>
          </a:p>
          <a:p>
            <a:pPr>
              <a:spcBef>
                <a:spcPts val="300"/>
              </a:spcBef>
              <a:buClr>
                <a:srgbClr val="1B587C"/>
              </a:buClr>
              <a:buSzTx/>
              <a:buNone/>
              <a:defRPr/>
            </a:pPr>
            <a:endParaRPr lang="en-US" sz="2800" b="1" dirty="0">
              <a:latin typeface="Tebuchet"/>
              <a:cs typeface="Arial" charset="0"/>
            </a:endParaRPr>
          </a:p>
          <a:p>
            <a:pPr>
              <a:spcBef>
                <a:spcPts val="300"/>
              </a:spcBef>
              <a:buClr>
                <a:srgbClr val="1B587C"/>
              </a:buClr>
              <a:buSzTx/>
              <a:buNone/>
              <a:defRPr/>
            </a:pPr>
            <a:r>
              <a:rPr lang="en-US" sz="2200" dirty="0">
                <a:latin typeface="Tebuchet"/>
                <a:cs typeface="Arial" charset="0"/>
              </a:rPr>
              <a:t>For technical assistance, visit the Information Technology Services website at </a:t>
            </a:r>
            <a:r>
              <a:rPr lang="en-US" sz="2200" u="sng" dirty="0">
                <a:latin typeface="Tebuchet"/>
                <a:cs typeface="Arial" charset="0"/>
                <a:hlinkClick r:id="rId2"/>
              </a:rPr>
              <a:t>www.metrostat.edu/ITS</a:t>
            </a:r>
            <a:r>
              <a:rPr lang="en-US" sz="2200" dirty="0">
                <a:latin typeface="Tebuchet"/>
                <a:cs typeface="Arial" charset="0"/>
              </a:rPr>
              <a:t> or contact </a:t>
            </a:r>
            <a:r>
              <a:rPr lang="en-US" sz="2200" u="sng" dirty="0">
                <a:latin typeface="Tebuchet"/>
                <a:cs typeface="Arial" charset="0"/>
                <a:hlinkClick r:id="rId3"/>
              </a:rPr>
              <a:t>it.desk@metrostate.edu</a:t>
            </a:r>
            <a:r>
              <a:rPr lang="en-US" sz="2200" dirty="0">
                <a:latin typeface="Tebuchet"/>
                <a:cs typeface="Arial" charset="0"/>
              </a:rPr>
              <a:t> or 651-793-1240. </a:t>
            </a:r>
          </a:p>
          <a:p>
            <a:pPr>
              <a:spcBef>
                <a:spcPts val="300"/>
              </a:spcBef>
              <a:buClr>
                <a:srgbClr val="1B587C"/>
              </a:buClr>
              <a:buSzTx/>
              <a:buNone/>
              <a:defRPr/>
            </a:pPr>
            <a:endParaRPr lang="en-US" altLang="en-US" sz="2800" dirty="0">
              <a:latin typeface="Georgia" pitchFamily="18" charset="0"/>
              <a:cs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0B93C5E-94B8-4AE0-9708-51D1176F318D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98304" y="152400"/>
            <a:ext cx="572877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Logging into Accounts</a:t>
            </a:r>
          </a:p>
        </p:txBody>
      </p:sp>
      <p:sp>
        <p:nvSpPr>
          <p:cNvPr id="63492" name="Rectangle 1">
            <a:extLst>
              <a:ext uri="{FF2B5EF4-FFF2-40B4-BE49-F238E27FC236}">
                <a16:creationId xmlns:a16="http://schemas.microsoft.com/office/drawing/2014/main" id="{B4BA9D84-23C9-421C-A54A-38D9F5205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1373188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>
                <a:latin typeface="Trebuchet MS" panose="020B0603020202020204" pitchFamily="34" charset="0"/>
              </a:rPr>
              <a:t>Activate your </a:t>
            </a:r>
            <a:r>
              <a:rPr lang="en-US" altLang="en-US" sz="2000" b="1" dirty="0" err="1">
                <a:latin typeface="Trebuchet MS" panose="020B0603020202020204" pitchFamily="34" charset="0"/>
              </a:rPr>
              <a:t>StarID</a:t>
            </a:r>
            <a:r>
              <a:rPr lang="en-US" altLang="en-US" sz="2000" b="1" dirty="0">
                <a:latin typeface="Trebuchet MS" panose="020B0603020202020204" pitchFamily="34" charset="0"/>
              </a:rPr>
              <a:t> account at </a:t>
            </a:r>
            <a:r>
              <a:rPr lang="en-US" altLang="en-US" sz="2000" b="1" u="sng" dirty="0">
                <a:latin typeface="Trebuchet MS" panose="020B0603020202020204" pitchFamily="34" charset="0"/>
                <a:hlinkClick r:id="rId4"/>
              </a:rPr>
              <a:t>https://starid.mnscu.edu</a:t>
            </a:r>
            <a:r>
              <a:rPr lang="en-US" altLang="en-US" sz="2000" b="1" dirty="0">
                <a:latin typeface="Trebuchet MS" panose="020B0603020202020204" pitchFamily="34" charset="0"/>
              </a:rPr>
              <a:t>  </a:t>
            </a:r>
            <a:endParaRPr lang="en-US" altLang="en-US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A976-62B9-4807-A272-2D92EB9D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Email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006DC-9116-4BFB-BDC2-D1EE3A8C7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1235"/>
            <a:ext cx="8596668" cy="4330128"/>
          </a:xfrm>
        </p:spPr>
        <p:txBody>
          <a:bodyPr>
            <a:normAutofit/>
          </a:bodyPr>
          <a:lstStyle/>
          <a:p>
            <a:r>
              <a:rPr lang="en-US" dirty="0"/>
              <a:t>Your Metro State email account is the official means of communication.</a:t>
            </a:r>
          </a:p>
          <a:p>
            <a:r>
              <a:rPr lang="en-US" dirty="0"/>
              <a:t>The email address format is usually: </a:t>
            </a:r>
            <a:r>
              <a:rPr lang="en-US" dirty="0">
                <a:hlinkClick r:id="rId2"/>
              </a:rPr>
              <a:t>Firstname.lastname@my.metrostate.edu</a:t>
            </a:r>
            <a:endParaRPr lang="en-US" dirty="0"/>
          </a:p>
          <a:p>
            <a:r>
              <a:rPr lang="en-US" dirty="0"/>
              <a:t>Communication from Metro State will always be sent to your Metro State email (even if the original message is sent from another account). </a:t>
            </a:r>
          </a:p>
          <a:p>
            <a:r>
              <a:rPr lang="en-US" dirty="0"/>
              <a:t>Please contact faculty and staff using your Metro State account.</a:t>
            </a:r>
          </a:p>
          <a:p>
            <a:r>
              <a:rPr lang="en-US" dirty="0"/>
              <a:t>Activate your account right away and check your email frequently.</a:t>
            </a:r>
          </a:p>
          <a:p>
            <a:r>
              <a:rPr lang="en-US" spc="-10" dirty="0">
                <a:solidFill>
                  <a:srgbClr val="2E2B1F"/>
                </a:solidFill>
                <a:cs typeface="Garamond"/>
              </a:rPr>
              <a:t>Email sometimes MAY be </a:t>
            </a:r>
            <a:r>
              <a:rPr lang="en-US" spc="-5" dirty="0">
                <a:solidFill>
                  <a:srgbClr val="2E2B1F"/>
                </a:solidFill>
                <a:cs typeface="Garamond"/>
              </a:rPr>
              <a:t>the </a:t>
            </a:r>
            <a:r>
              <a:rPr lang="en-US" spc="-10" dirty="0">
                <a:solidFill>
                  <a:srgbClr val="2E2B1F"/>
                </a:solidFill>
                <a:cs typeface="Garamond"/>
              </a:rPr>
              <a:t>best form of communication </a:t>
            </a:r>
            <a:r>
              <a:rPr lang="en-US" spc="-5" dirty="0">
                <a:solidFill>
                  <a:srgbClr val="2E2B1F"/>
                </a:solidFill>
                <a:cs typeface="Garamond"/>
              </a:rPr>
              <a:t>during </a:t>
            </a:r>
            <a:r>
              <a:rPr lang="en-US" spc="-10" dirty="0">
                <a:solidFill>
                  <a:srgbClr val="2E2B1F"/>
                </a:solidFill>
                <a:cs typeface="Garamond"/>
              </a:rPr>
              <a:t>peak advising </a:t>
            </a:r>
            <a:r>
              <a:rPr lang="en-US" spc="-5" dirty="0">
                <a:solidFill>
                  <a:srgbClr val="2E2B1F"/>
                </a:solidFill>
                <a:cs typeface="Garamond"/>
              </a:rPr>
              <a:t>times (</a:t>
            </a:r>
            <a:r>
              <a:rPr lang="en-US" spc="-10" dirty="0">
                <a:solidFill>
                  <a:srgbClr val="2E2B1F"/>
                </a:solidFill>
                <a:cs typeface="Garamond"/>
              </a:rPr>
              <a:t>semester start/end, registration,</a:t>
            </a:r>
            <a:r>
              <a:rPr lang="en-US" spc="-70" dirty="0">
                <a:solidFill>
                  <a:srgbClr val="2E2B1F"/>
                </a:solidFill>
                <a:cs typeface="Garamond"/>
              </a:rPr>
              <a:t> </a:t>
            </a:r>
            <a:r>
              <a:rPr lang="en-US" spc="-20" dirty="0">
                <a:solidFill>
                  <a:srgbClr val="2E2B1F"/>
                </a:solidFill>
                <a:cs typeface="Garamond"/>
              </a:rPr>
              <a:t>etc.)</a:t>
            </a:r>
          </a:p>
          <a:p>
            <a:r>
              <a:rPr lang="en-US" dirty="0"/>
              <a:t>Questions about your email account or other IT issues?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Call Information Technology Services (ITS) at 651-793-1240</a:t>
            </a:r>
          </a:p>
        </p:txBody>
      </p:sp>
    </p:spTree>
    <p:extLst>
      <p:ext uri="{BB962C8B-B14F-4D97-AF65-F5344CB8AC3E}">
        <p14:creationId xmlns:p14="http://schemas.microsoft.com/office/powerpoint/2010/main" val="227654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3CD50D1-F922-4320-83F4-E772891F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5113"/>
            <a:ext cx="8596668" cy="775063"/>
          </a:xfrm>
        </p:spPr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279D4B85-A876-4700-BA32-53EA2B308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922789"/>
            <a:ext cx="8894506" cy="5489196"/>
          </a:xfrm>
        </p:spPr>
        <p:txBody>
          <a:bodyPr rtlCol="0">
            <a:normAutofit fontScale="70000" lnSpcReduction="20000"/>
          </a:bodyPr>
          <a:lstStyle/>
          <a:p>
            <a:pPr marL="109537" indent="0">
              <a:spcBef>
                <a:spcPts val="580"/>
              </a:spcBef>
              <a:buNone/>
              <a:defRPr/>
            </a:pPr>
            <a:r>
              <a:rPr lang="en-US" sz="3300" b="1" dirty="0"/>
              <a:t>Register for courses and make schedule revisions in </a:t>
            </a:r>
            <a:r>
              <a:rPr lang="en-US" sz="3300" b="1" dirty="0" err="1"/>
              <a:t>eServices</a:t>
            </a:r>
            <a:endParaRPr lang="en-US" sz="3300" b="1" dirty="0"/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Spring registration occurs late October-November; Summer AND Fall registration occurs late March-April.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Students are assigned a registration window determined by earned credits.  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Students with more credits are assigned earlier registration windows.  </a:t>
            </a:r>
          </a:p>
          <a:p>
            <a:pPr marL="909637" lvl="1" indent="-342900">
              <a:spcBef>
                <a:spcPts val="580"/>
              </a:spcBef>
              <a:buFont typeface="Wingdings" panose="05000000000000000000" pitchFamily="2" charset="2"/>
              <a:buChar char="v"/>
              <a:defRPr/>
            </a:pPr>
            <a:r>
              <a:rPr lang="en-US" sz="2200" dirty="0"/>
              <a:t>Remember to transfer credits as you complete them.  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Clear up any registration holds before registration opens.  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Register early and on time when your assigned registration window opens since general education courses may fill early.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Click on a course title to review helpful course details prior to registering.</a:t>
            </a:r>
          </a:p>
          <a:p>
            <a:pPr marL="109537" indent="0">
              <a:spcBef>
                <a:spcPts val="580"/>
              </a:spcBef>
              <a:buNone/>
              <a:defRPr/>
            </a:pPr>
            <a:endParaRPr lang="en-US" sz="2400" dirty="0"/>
          </a:p>
          <a:p>
            <a:pPr marL="109537" indent="0">
              <a:spcBef>
                <a:spcPts val="580"/>
              </a:spcBef>
              <a:buNone/>
              <a:defRPr/>
            </a:pPr>
            <a:r>
              <a:rPr lang="en-US" sz="3300" b="1" dirty="0"/>
              <a:t>What do I do if my class is full?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Add your name to the </a:t>
            </a:r>
            <a:r>
              <a:rPr lang="en-US" sz="2400" dirty="0" err="1"/>
              <a:t>eServices</a:t>
            </a:r>
            <a:r>
              <a:rPr lang="en-US" sz="2400" dirty="0"/>
              <a:t> waitlist if it’s available.  If it’s not available in </a:t>
            </a:r>
            <a:r>
              <a:rPr lang="en-US" sz="2400" dirty="0" err="1"/>
              <a:t>eServices</a:t>
            </a:r>
            <a:r>
              <a:rPr lang="en-US" sz="2400" dirty="0"/>
              <a:t>, check with the department to see if they are keeping a waitlist.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A good time to look for open seats is after the tuition payment deadline when students are dropped for non-payment.   </a:t>
            </a:r>
          </a:p>
          <a:p>
            <a:pPr marL="452437">
              <a:spcBef>
                <a:spcPts val="580"/>
              </a:spcBef>
              <a:defRPr/>
            </a:pPr>
            <a:r>
              <a:rPr lang="en-US" sz="2400" dirty="0"/>
              <a:t>Continue to monitor eServices for open seats until the semester begins.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1CC33924-FC9C-4D93-84FB-C3A039C2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303" y="1822508"/>
            <a:ext cx="4191000" cy="4217988"/>
          </a:xfrm>
        </p:spPr>
        <p:txBody>
          <a:bodyPr rtlCol="0">
            <a:normAutofit/>
          </a:bodyPr>
          <a:lstStyle/>
          <a:p>
            <a:pPr marL="44450" indent="0">
              <a:spcBef>
                <a:spcPts val="580"/>
              </a:spcBef>
              <a:buNone/>
              <a:defRPr/>
            </a:pPr>
            <a:r>
              <a:rPr lang="en-US" sz="2000" u="sng" dirty="0"/>
              <a:t>Student holds that may prevent registration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Placement Assessment test(s)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Unpaid balance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Financial aid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Bad address on file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Immunization hold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Probation or Suspension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endParaRPr lang="en-US" sz="2000" dirty="0"/>
          </a:p>
          <a:p>
            <a:pPr marL="411162" lvl="1" indent="0">
              <a:spcBef>
                <a:spcPts val="370"/>
              </a:spcBef>
              <a:buNone/>
              <a:defRPr/>
            </a:pPr>
            <a:r>
              <a:rPr lang="en-US" sz="2000" dirty="0"/>
              <a:t>Note: Maximum credit enrollment is 16 credits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endParaRPr lang="en-US" sz="2000" dirty="0"/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endParaRPr lang="en-US" sz="2000" dirty="0"/>
          </a:p>
          <a:p>
            <a:pPr marL="411162" lvl="1" indent="0">
              <a:spcBef>
                <a:spcPts val="370"/>
              </a:spcBef>
              <a:buNone/>
              <a:defRPr/>
            </a:pPr>
            <a:endParaRPr lang="en-US" sz="2000" dirty="0"/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endParaRPr lang="en-US" sz="2000" dirty="0"/>
          </a:p>
          <a:p>
            <a:pPr marL="548640" lvl="1">
              <a:spcBef>
                <a:spcPts val="370"/>
              </a:spcBef>
              <a:buFont typeface="Wingdings 2"/>
              <a:buChar char=""/>
              <a:defRPr/>
            </a:pPr>
            <a:endParaRPr lang="en-US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E66FD6-D7A0-4C72-9431-E6C9D89D70D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373652" y="1822508"/>
            <a:ext cx="4765675" cy="4419600"/>
          </a:xfrm>
        </p:spPr>
        <p:txBody>
          <a:bodyPr rtlCol="0">
            <a:normAutofit/>
          </a:bodyPr>
          <a:lstStyle/>
          <a:p>
            <a:pPr marL="44450" indent="0">
              <a:spcBef>
                <a:spcPts val="580"/>
              </a:spcBef>
              <a:buNone/>
              <a:defRPr/>
            </a:pPr>
            <a:r>
              <a:rPr lang="en-US" sz="2000" u="sng" dirty="0"/>
              <a:t>Course restrictions that may prevent registration</a:t>
            </a:r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Course is upper division and student has &lt;30 earned credits</a:t>
            </a:r>
          </a:p>
          <a:p>
            <a:pPr marL="411162" lvl="1" indent="0">
              <a:spcBef>
                <a:spcPts val="370"/>
              </a:spcBef>
              <a:buNone/>
              <a:defRPr/>
            </a:pPr>
            <a:endParaRPr lang="en-US" sz="400" dirty="0"/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Course is major-restricted</a:t>
            </a:r>
          </a:p>
          <a:p>
            <a:pPr marL="411162" lvl="1" indent="0">
              <a:spcBef>
                <a:spcPts val="370"/>
              </a:spcBef>
              <a:buNone/>
              <a:defRPr/>
            </a:pPr>
            <a:endParaRPr lang="en-US" sz="400" dirty="0"/>
          </a:p>
          <a:p>
            <a:pPr marL="548640" lvl="1">
              <a:spcBef>
                <a:spcPts val="370"/>
              </a:spcBef>
              <a:buFont typeface="Arial" charset="0"/>
              <a:buChar char="•"/>
              <a:defRPr/>
            </a:pPr>
            <a:r>
              <a:rPr lang="en-US" sz="2000" dirty="0"/>
              <a:t>SOME course sections are restricted for “cohort” students (freshmen, Nursing majors, etc.) – Admission to cohort is required to register for these courses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D0CE8F2-19A5-4D26-8E6C-08D407887C40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235027" y="91145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Registration Issues: Holds/Restrictions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CE0D1164-3DCE-4024-8020-A32452B59794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005668" y="231758"/>
            <a:ext cx="8356446" cy="632308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/>
                </a:solidFill>
                <a:ea typeface="+mj-ea"/>
                <a:cs typeface="+mj-cs"/>
              </a:rPr>
              <a:t>Schedule Changes:  Drop vs. Withdraw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B43C3AF-A034-4AF9-B83A-61BB79E20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6000674"/>
              </p:ext>
            </p:extLst>
          </p:nvPr>
        </p:nvGraphicFramePr>
        <p:xfrm>
          <a:off x="1123426" y="1008077"/>
          <a:ext cx="8686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36952-AE41-4B9F-89AC-3E3014A32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Tuition Payment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3D9A2F-C40A-4561-82C4-8342DE3347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1167911"/>
              </p:ext>
            </p:extLst>
          </p:nvPr>
        </p:nvGraphicFramePr>
        <p:xfrm>
          <a:off x="677862" y="1291906"/>
          <a:ext cx="8596140" cy="298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B34459-A0A1-41E6-802F-84FCE5011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4278385"/>
            <a:ext cx="8596670" cy="2147582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580"/>
              </a:spcBef>
              <a:buNone/>
              <a:defRPr/>
            </a:pPr>
            <a:r>
              <a:rPr lang="en-US" sz="2400" b="1" dirty="0"/>
              <a:t>Contact Gateway Student Services for assistance</a:t>
            </a:r>
          </a:p>
          <a:p>
            <a:pPr>
              <a:spcBef>
                <a:spcPts val="58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Services are available in-person, by phone, and online</a:t>
            </a:r>
          </a:p>
          <a:p>
            <a:pPr lvl="1">
              <a:spcBef>
                <a:spcPts val="580"/>
              </a:spcBef>
              <a:buFont typeface="Courier New" panose="02070309020205020404" pitchFamily="49" charset="0"/>
              <a:buChar char="o"/>
              <a:defRPr/>
            </a:pPr>
            <a:r>
              <a:rPr lang="en-US" sz="2200" dirty="0"/>
              <a:t>651-793-1300</a:t>
            </a:r>
          </a:p>
          <a:p>
            <a:pPr lvl="1">
              <a:spcBef>
                <a:spcPts val="580"/>
              </a:spcBef>
              <a:buFont typeface="Courier New" panose="02070309020205020404" pitchFamily="49" charset="0"/>
              <a:buChar char="o"/>
              <a:defRPr/>
            </a:pPr>
            <a:r>
              <a:rPr lang="en-US" sz="2200" dirty="0"/>
              <a:t>Live Chat and </a:t>
            </a:r>
            <a:r>
              <a:rPr lang="en-US" sz="2200" dirty="0" err="1"/>
              <a:t>AskUs</a:t>
            </a:r>
            <a:r>
              <a:rPr lang="en-US" sz="2200" dirty="0"/>
              <a:t> at </a:t>
            </a:r>
            <a:r>
              <a:rPr lang="en-US" dirty="0">
                <a:hlinkClick r:id="rId7"/>
              </a:rPr>
              <a:t>https://www.metrostate.edu/students/support/gateway</a:t>
            </a:r>
            <a:endParaRPr lang="en-US" sz="2200" dirty="0"/>
          </a:p>
          <a:p>
            <a:pPr>
              <a:spcBef>
                <a:spcPts val="58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Tuition payment options</a:t>
            </a:r>
          </a:p>
          <a:p>
            <a:pPr>
              <a:spcBef>
                <a:spcPts val="58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Financial aid options</a:t>
            </a:r>
          </a:p>
          <a:p>
            <a:pPr>
              <a:spcBef>
                <a:spcPts val="58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Financial aid disbursement and </a:t>
            </a:r>
            <a:r>
              <a:rPr lang="en-US" sz="2400" dirty="0" err="1"/>
              <a:t>BankMobile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2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B532-FEEC-4951-8D7F-3BD375E2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2" y="1131571"/>
            <a:ext cx="6447501" cy="5290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Who is this session designed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501F3-5FD9-41E1-8A55-17E423354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2" y="1992402"/>
            <a:ext cx="6447501" cy="37276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Students who have an Associate’s degree in an allied health field who wish to earn a bachelor’s degree in Health Systems Studies.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700" dirty="0"/>
              <a:t>Learning Objectives</a:t>
            </a:r>
          </a:p>
          <a:p>
            <a:r>
              <a:rPr lang="en-US" dirty="0"/>
              <a:t>Program Overview</a:t>
            </a:r>
          </a:p>
          <a:p>
            <a:r>
              <a:rPr lang="en-US" dirty="0"/>
              <a:t>Degree Requirements</a:t>
            </a:r>
          </a:p>
          <a:p>
            <a:r>
              <a:rPr lang="en-US" dirty="0"/>
              <a:t>Registration</a:t>
            </a:r>
          </a:p>
          <a:p>
            <a:r>
              <a:rPr lang="en-US" dirty="0"/>
              <a:t>Resources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28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>
            <a:extLst>
              <a:ext uri="{FF2B5EF4-FFF2-40B4-BE49-F238E27FC236}">
                <a16:creationId xmlns:a16="http://schemas.microsoft.com/office/drawing/2014/main" id="{4CA7F0BF-B7F4-4925-9A2F-A9550ED37073}"/>
              </a:ext>
            </a:extLst>
          </p:cNvPr>
          <p:cNvGrpSpPr>
            <a:grpSpLocks/>
          </p:cNvGrpSpPr>
          <p:nvPr/>
        </p:nvGrpSpPr>
        <p:grpSpPr bwMode="auto">
          <a:xfrm>
            <a:off x="585831" y="150812"/>
            <a:ext cx="8839200" cy="6556375"/>
            <a:chOff x="152400" y="152400"/>
            <a:chExt cx="8839200" cy="6556375"/>
          </a:xfrm>
        </p:grpSpPr>
        <p:grpSp>
          <p:nvGrpSpPr>
            <p:cNvPr id="44035" name="Group 53">
              <a:extLst>
                <a:ext uri="{FF2B5EF4-FFF2-40B4-BE49-F238E27FC236}">
                  <a16:creationId xmlns:a16="http://schemas.microsoft.com/office/drawing/2014/main" id="{870BBDE5-C67D-4EA4-A0CE-A35224CAB5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400" y="2616200"/>
              <a:ext cx="8839200" cy="4092575"/>
              <a:chOff x="152400" y="2616200"/>
              <a:chExt cx="8839200" cy="4092553"/>
            </a:xfrm>
          </p:grpSpPr>
          <p:grpSp>
            <p:nvGrpSpPr>
              <p:cNvPr id="44066" name="Group 44">
                <a:extLst>
                  <a:ext uri="{FF2B5EF4-FFF2-40B4-BE49-F238E27FC236}">
                    <a16:creationId xmlns:a16="http://schemas.microsoft.com/office/drawing/2014/main" id="{7E107BDD-7BD5-40E6-97ED-DEF914E9CE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2400" y="2616200"/>
                <a:ext cx="6400800" cy="1489053"/>
                <a:chOff x="152400" y="2616200"/>
                <a:chExt cx="6400800" cy="1489053"/>
              </a:xfrm>
            </p:grpSpPr>
            <p:sp>
              <p:nvSpPr>
                <p:cNvPr id="44073" name="_s1031">
                  <a:extLst>
                    <a:ext uri="{FF2B5EF4-FFF2-40B4-BE49-F238E27FC236}">
                      <a16:creationId xmlns:a16="http://schemas.microsoft.com/office/drawing/2014/main" id="{D47E9D16-004F-4FE3-B131-116EAE4E34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93900" y="3352800"/>
                  <a:ext cx="4559300" cy="10668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9738" name="_s1032">
                  <a:extLst>
                    <a:ext uri="{FF2B5EF4-FFF2-40B4-BE49-F238E27FC236}">
                      <a16:creationId xmlns:a16="http://schemas.microsoft.com/office/drawing/2014/main" id="{67D00E13-2FCD-4750-8705-6788337E87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2400" y="2616200"/>
                  <a:ext cx="1851025" cy="1489067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solidFill>
                    <a:schemeClr val="accent1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Perpetu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Perpetu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E6B1AB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Financial Aid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&amp; Scholarships</a:t>
                  </a:r>
                </a:p>
              </p:txBody>
            </p:sp>
          </p:grpSp>
          <p:grpSp>
            <p:nvGrpSpPr>
              <p:cNvPr id="44067" name="Group 50">
                <a:extLst>
                  <a:ext uri="{FF2B5EF4-FFF2-40B4-BE49-F238E27FC236}">
                    <a16:creationId xmlns:a16="http://schemas.microsoft.com/office/drawing/2014/main" id="{876301ED-98BF-417F-836C-ED2BE878C8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1400" y="2667000"/>
                <a:ext cx="5410200" cy="1489075"/>
                <a:chOff x="3581400" y="2667000"/>
                <a:chExt cx="5410200" cy="1489075"/>
              </a:xfrm>
            </p:grpSpPr>
            <p:sp>
              <p:nvSpPr>
                <p:cNvPr id="44071" name="_s1031">
                  <a:extLst>
                    <a:ext uri="{FF2B5EF4-FFF2-40B4-BE49-F238E27FC236}">
                      <a16:creationId xmlns:a16="http://schemas.microsoft.com/office/drawing/2014/main" id="{A3B8AC69-0ED2-4749-95A4-28AE0002BD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81400" y="3352801"/>
                  <a:ext cx="4114800" cy="762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9736" name="_s1029">
                  <a:extLst>
                    <a:ext uri="{FF2B5EF4-FFF2-40B4-BE49-F238E27FC236}">
                      <a16:creationId xmlns:a16="http://schemas.microsoft.com/office/drawing/2014/main" id="{65B53B9D-2A8B-4EE9-9EFD-60706183DB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38988" y="2667000"/>
                  <a:ext cx="1852612" cy="1489067"/>
                </a:xfrm>
                <a:prstGeom prst="ellipse">
                  <a:avLst/>
                </a:prstGeom>
                <a:solidFill>
                  <a:schemeClr val="accent4"/>
                </a:solidFill>
                <a:ln w="12700">
                  <a:solidFill>
                    <a:schemeClr val="accent1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Perpetu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Perpetu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E6B1AB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 Student Parent 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Center &amp; 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Food Pantry</a:t>
                  </a:r>
                </a:p>
              </p:txBody>
            </p:sp>
          </p:grpSp>
          <p:grpSp>
            <p:nvGrpSpPr>
              <p:cNvPr id="44068" name="Group 47">
                <a:extLst>
                  <a:ext uri="{FF2B5EF4-FFF2-40B4-BE49-F238E27FC236}">
                    <a16:creationId xmlns:a16="http://schemas.microsoft.com/office/drawing/2014/main" id="{F2E2CBF1-88B2-4AB4-8DA1-4D1952D7D6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3800" y="2959100"/>
                <a:ext cx="1851498" cy="3749653"/>
                <a:chOff x="3733800" y="2959100"/>
                <a:chExt cx="1851498" cy="3749653"/>
              </a:xfrm>
            </p:grpSpPr>
            <p:sp>
              <p:nvSpPr>
                <p:cNvPr id="29733" name="_s1044">
                  <a:extLst>
                    <a:ext uri="{FF2B5EF4-FFF2-40B4-BE49-F238E27FC236}">
                      <a16:creationId xmlns:a16="http://schemas.microsoft.com/office/drawing/2014/main" id="{D673274B-7C66-41B7-8CB0-74D4769E90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33800" y="5219686"/>
                  <a:ext cx="1851025" cy="1489067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ts val="575"/>
                    </a:spcBef>
                    <a:buClr>
                      <a:schemeClr val="accent1"/>
                    </a:buClr>
                    <a:buSzPct val="85000"/>
                    <a:buFont typeface="Wingdings 2" pitchFamily="18" charset="2"/>
                    <a:buChar char=""/>
                    <a:defRPr sz="2600">
                      <a:solidFill>
                        <a:schemeClr val="tx1"/>
                      </a:solidFill>
                      <a:latin typeface="Perpetua" pitchFamily="18" charset="0"/>
                    </a:defRPr>
                  </a:lvl1pPr>
                  <a:lvl2pPr marL="742950" indent="-285750" eaLnBrk="0" hangingPunct="0">
                    <a:spcBef>
                      <a:spcPts val="375"/>
                    </a:spcBef>
                    <a:buClr>
                      <a:schemeClr val="accent2"/>
                    </a:buClr>
                    <a:buSzPct val="85000"/>
                    <a:buFont typeface="Wingdings 2" pitchFamily="18" charset="2"/>
                    <a:buChar char=""/>
                    <a:defRPr sz="2400">
                      <a:solidFill>
                        <a:schemeClr val="tx1"/>
                      </a:solidFill>
                      <a:latin typeface="Perpetua" pitchFamily="18" charset="0"/>
                    </a:defRPr>
                  </a:lvl2pPr>
                  <a:lvl3pPr marL="1143000" indent="-228600" eaLnBrk="0" hangingPunct="0">
                    <a:spcBef>
                      <a:spcPts val="375"/>
                    </a:spcBef>
                    <a:buClr>
                      <a:srgbClr val="E6B1AB"/>
                    </a:buClr>
                    <a:buSzPct val="85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3pPr>
                  <a:lvl4pPr marL="16002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SzPct val="80000"/>
                    <a:buFont typeface="Wingdings 2" pitchFamily="18" charset="2"/>
                    <a:buChar char="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4pPr>
                  <a:lvl5pPr marL="2057400" indent="-228600" eaLnBrk="0" hangingPunct="0">
                    <a:spcBef>
                      <a:spcPts val="375"/>
                    </a:spcBef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5pPr>
                  <a:lvl6pPr marL="25146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6pPr>
                  <a:lvl7pPr marL="29718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7pPr>
                  <a:lvl8pPr marL="34290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8pPr>
                  <a:lvl9pPr marL="3886200" indent="-228600" eaLnBrk="0" fontAlgn="base" hangingPunct="0">
                    <a:spcBef>
                      <a:spcPts val="375"/>
                    </a:spcBef>
                    <a:spcAft>
                      <a:spcPct val="0"/>
                    </a:spcAft>
                    <a:buClr>
                      <a:srgbClr val="A28E6A"/>
                    </a:buClr>
                    <a:buChar char="o"/>
                    <a:defRPr sz="2000">
                      <a:solidFill>
                        <a:schemeClr val="tx1"/>
                      </a:solidFill>
                      <a:latin typeface="Perpetua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Veterans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altLang="en-US" sz="1800" b="1" dirty="0">
                      <a:latin typeface="Tahoma" pitchFamily="34" charset="0"/>
                      <a:cs typeface="Arial" charset="0"/>
                    </a:rPr>
                    <a:t>Affairs</a:t>
                  </a:r>
                </a:p>
              </p:txBody>
            </p:sp>
            <p:sp>
              <p:nvSpPr>
                <p:cNvPr id="44070" name="_s1043">
                  <a:extLst>
                    <a:ext uri="{FF2B5EF4-FFF2-40B4-BE49-F238E27FC236}">
                      <a16:creationId xmlns:a16="http://schemas.microsoft.com/office/drawing/2014/main" id="{22005CDD-E48F-4734-A90E-18674B6C56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617714" y="2959100"/>
                  <a:ext cx="45719" cy="22733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036" name="Group 41">
              <a:extLst>
                <a:ext uri="{FF2B5EF4-FFF2-40B4-BE49-F238E27FC236}">
                  <a16:creationId xmlns:a16="http://schemas.microsoft.com/office/drawing/2014/main" id="{F6D07B97-0D5E-49A4-8EC0-A5EAC7746C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1575" y="152400"/>
              <a:ext cx="1851025" cy="2438400"/>
              <a:chOff x="3711575" y="152400"/>
              <a:chExt cx="1851025" cy="2438400"/>
            </a:xfrm>
          </p:grpSpPr>
          <p:sp>
            <p:nvSpPr>
              <p:cNvPr id="44064" name="_s1043">
                <a:extLst>
                  <a:ext uri="{FF2B5EF4-FFF2-40B4-BE49-F238E27FC236}">
                    <a16:creationId xmlns:a16="http://schemas.microsoft.com/office/drawing/2014/main" id="{8DD1F097-B7DF-46A1-A440-E6BF809FD3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10099" y="1623944"/>
                <a:ext cx="45719" cy="966856"/>
              </a:xfrm>
              <a:prstGeom prst="line">
                <a:avLst/>
              </a:prstGeom>
              <a:noFill/>
              <a:ln w="28575">
                <a:solidFill>
                  <a:srgbClr val="54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29729" name="_s1044">
                <a:extLst>
                  <a:ext uri="{FF2B5EF4-FFF2-40B4-BE49-F238E27FC236}">
                    <a16:creationId xmlns:a16="http://schemas.microsoft.com/office/drawing/2014/main" id="{74E0F559-DB44-4DBF-8CB4-E90E55CCE1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1575" y="152400"/>
                <a:ext cx="1851025" cy="1446213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54000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>
                <a:lvl1pPr eaLnBrk="0" hangingPunct="0">
                  <a:spcBef>
                    <a:spcPts val="575"/>
                  </a:spcBef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600">
                    <a:solidFill>
                      <a:schemeClr val="tx1"/>
                    </a:solidFill>
                    <a:latin typeface="Perpetua" pitchFamily="18" charset="0"/>
                  </a:defRPr>
                </a:lvl1pPr>
                <a:lvl2pPr marL="742950" indent="-285750" eaLnBrk="0" hangingPunct="0">
                  <a:spcBef>
                    <a:spcPts val="375"/>
                  </a:spcBef>
                  <a:buClr>
                    <a:schemeClr val="accent2"/>
                  </a:buClr>
                  <a:buSzPct val="85000"/>
                  <a:buFont typeface="Wingdings 2" pitchFamily="18" charset="2"/>
                  <a:buChar char=""/>
                  <a:defRPr sz="2400">
                    <a:solidFill>
                      <a:schemeClr val="tx1"/>
                    </a:solidFill>
                    <a:latin typeface="Perpetua" pitchFamily="18" charset="0"/>
                  </a:defRPr>
                </a:lvl2pPr>
                <a:lvl3pPr marL="1143000" indent="-228600" eaLnBrk="0" hangingPunct="0">
                  <a:spcBef>
                    <a:spcPts val="375"/>
                  </a:spcBef>
                  <a:buClr>
                    <a:srgbClr val="E6B1AB"/>
                  </a:buClr>
                  <a:buSzPct val="85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3pPr>
                <a:lvl4pPr marL="1600200" indent="-228600" eaLnBrk="0" hangingPunct="0">
                  <a:spcBef>
                    <a:spcPts val="375"/>
                  </a:spcBef>
                  <a:buClr>
                    <a:srgbClr val="A28E6A"/>
                  </a:buClr>
                  <a:buSzPct val="80000"/>
                  <a:buFont typeface="Wingdings 2" pitchFamily="18" charset="2"/>
                  <a:buChar char="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4pPr>
                <a:lvl5pPr marL="2057400" indent="-228600" eaLnBrk="0" hangingPunct="0">
                  <a:spcBef>
                    <a:spcPts val="375"/>
                  </a:spcBef>
                  <a:buClr>
                    <a:srgbClr val="A28E6A"/>
                  </a:buClr>
                  <a:buChar char="o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5pPr>
                <a:lvl6pPr marL="25146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A28E6A"/>
                  </a:buClr>
                  <a:buChar char="o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6pPr>
                <a:lvl7pPr marL="29718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A28E6A"/>
                  </a:buClr>
                  <a:buChar char="o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7pPr>
                <a:lvl8pPr marL="34290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A28E6A"/>
                  </a:buClr>
                  <a:buChar char="o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8pPr>
                <a:lvl9pPr marL="3886200" indent="-228600" eaLnBrk="0" fontAlgn="base" hangingPunct="0">
                  <a:spcBef>
                    <a:spcPts val="375"/>
                  </a:spcBef>
                  <a:spcAft>
                    <a:spcPct val="0"/>
                  </a:spcAft>
                  <a:buClr>
                    <a:srgbClr val="A28E6A"/>
                  </a:buClr>
                  <a:buChar char="o"/>
                  <a:defRPr sz="2000">
                    <a:solidFill>
                      <a:schemeClr val="tx1"/>
                    </a:solidFill>
                    <a:latin typeface="Perpetua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altLang="en-US" sz="1800" b="1" dirty="0">
                    <a:latin typeface="Tahoma" pitchFamily="34" charset="0"/>
                    <a:cs typeface="Arial" charset="0"/>
                  </a:rPr>
                  <a:t>Gateway </a:t>
                </a:r>
              </a:p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altLang="en-US" sz="1800" b="1" dirty="0">
                    <a:latin typeface="Tahoma" pitchFamily="34" charset="0"/>
                    <a:cs typeface="Arial" charset="0"/>
                  </a:rPr>
                  <a:t>Student </a:t>
                </a:r>
              </a:p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altLang="en-US" sz="1800" b="1" dirty="0">
                    <a:latin typeface="Tahoma" pitchFamily="34" charset="0"/>
                    <a:cs typeface="Arial" charset="0"/>
                  </a:rPr>
                  <a:t>Services</a:t>
                </a:r>
              </a:p>
            </p:txBody>
          </p:sp>
        </p:grpSp>
        <p:grpSp>
          <p:nvGrpSpPr>
            <p:cNvPr id="44037" name="Group 59">
              <a:extLst>
                <a:ext uri="{FF2B5EF4-FFF2-40B4-BE49-F238E27FC236}">
                  <a16:creationId xmlns:a16="http://schemas.microsoft.com/office/drawing/2014/main" id="{688A15E3-D8DB-4C59-BA2A-F1ACB4B93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7500" y="152400"/>
              <a:ext cx="7134225" cy="6502400"/>
              <a:chOff x="317500" y="152400"/>
              <a:chExt cx="7134533" cy="6502400"/>
            </a:xfrm>
          </p:grpSpPr>
          <p:grpSp>
            <p:nvGrpSpPr>
              <p:cNvPr id="44052" name="Group 46">
                <a:extLst>
                  <a:ext uri="{FF2B5EF4-FFF2-40B4-BE49-F238E27FC236}">
                    <a16:creationId xmlns:a16="http://schemas.microsoft.com/office/drawing/2014/main" id="{2454B3D7-6CD3-4704-A0D7-72147841A6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82174" y="2362199"/>
                <a:ext cx="3756627" cy="4292601"/>
                <a:chOff x="1882174" y="2362199"/>
                <a:chExt cx="3756627" cy="4292601"/>
              </a:xfrm>
            </p:grpSpPr>
            <p:sp>
              <p:nvSpPr>
                <p:cNvPr id="44062" name="_s1041">
                  <a:extLst>
                    <a:ext uri="{FF2B5EF4-FFF2-40B4-BE49-F238E27FC236}">
                      <a16:creationId xmlns:a16="http://schemas.microsoft.com/office/drawing/2014/main" id="{B19D26E2-5EE5-48A8-B88B-E30E3C024A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00401" y="2362199"/>
                  <a:ext cx="2438400" cy="2878585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63" name="_s1036">
                  <a:extLst>
                    <a:ext uri="{FF2B5EF4-FFF2-40B4-BE49-F238E27FC236}">
                      <a16:creationId xmlns:a16="http://schemas.microsoft.com/office/drawing/2014/main" id="{D905C09B-9C2F-44C7-9533-A0DEC2FED8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2174" y="5166108"/>
                  <a:ext cx="1851626" cy="1488692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Multicultural</a:t>
                  </a:r>
                </a:p>
                <a:p>
                  <a:pPr algn="ctr" eaLnBrk="1" hangingPunct="1"/>
                  <a:r>
                    <a:rPr lang="en-US" altLang="en-US" b="1" dirty="0"/>
                    <a:t>Student</a:t>
                  </a:r>
                </a:p>
                <a:p>
                  <a:pPr algn="ctr" eaLnBrk="1" hangingPunct="1"/>
                  <a:r>
                    <a:rPr lang="en-US" altLang="en-US" b="1" dirty="0"/>
                    <a:t>Services</a:t>
                  </a:r>
                </a:p>
              </p:txBody>
            </p:sp>
          </p:grpSp>
          <p:grpSp>
            <p:nvGrpSpPr>
              <p:cNvPr id="44053" name="Group 48">
                <a:extLst>
                  <a:ext uri="{FF2B5EF4-FFF2-40B4-BE49-F238E27FC236}">
                    <a16:creationId xmlns:a16="http://schemas.microsoft.com/office/drawing/2014/main" id="{5C846D2B-F7B4-4038-BD69-766DD0800D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19599" y="3124199"/>
                <a:ext cx="3032434" cy="3470265"/>
                <a:chOff x="4419599" y="3124199"/>
                <a:chExt cx="3032434" cy="3470265"/>
              </a:xfrm>
            </p:grpSpPr>
            <p:sp>
              <p:nvSpPr>
                <p:cNvPr id="44060" name="_s1029">
                  <a:extLst>
                    <a:ext uri="{FF2B5EF4-FFF2-40B4-BE49-F238E27FC236}">
                      <a16:creationId xmlns:a16="http://schemas.microsoft.com/office/drawing/2014/main" id="{7D25495D-8A03-4F83-AE2C-D89F2C8D43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419599" y="3124199"/>
                  <a:ext cx="1752599" cy="2057399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61" name="_s1038">
                  <a:extLst>
                    <a:ext uri="{FF2B5EF4-FFF2-40B4-BE49-F238E27FC236}">
                      <a16:creationId xmlns:a16="http://schemas.microsoft.com/office/drawing/2014/main" id="{C49CFC81-3CC9-4E8F-BA70-7438FA9388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00700" y="5105400"/>
                  <a:ext cx="1851333" cy="1489064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Women’s</a:t>
                  </a:r>
                </a:p>
                <a:p>
                  <a:pPr algn="ctr" eaLnBrk="1" hangingPunct="1"/>
                  <a:r>
                    <a:rPr lang="en-US" altLang="en-US" b="1" dirty="0"/>
                    <a:t>Services</a:t>
                  </a:r>
                </a:p>
              </p:txBody>
            </p:sp>
          </p:grpSp>
          <p:grpSp>
            <p:nvGrpSpPr>
              <p:cNvPr id="44054" name="Group 52">
                <a:extLst>
                  <a:ext uri="{FF2B5EF4-FFF2-40B4-BE49-F238E27FC236}">
                    <a16:creationId xmlns:a16="http://schemas.microsoft.com/office/drawing/2014/main" id="{4D1C56ED-21C8-4830-AA8D-9F4279DDB8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10000" y="152400"/>
                <a:ext cx="3603933" cy="4343400"/>
                <a:chOff x="3810000" y="152400"/>
                <a:chExt cx="3603933" cy="4343400"/>
              </a:xfrm>
            </p:grpSpPr>
            <p:sp>
              <p:nvSpPr>
                <p:cNvPr id="44058" name="_s1041">
                  <a:extLst>
                    <a:ext uri="{FF2B5EF4-FFF2-40B4-BE49-F238E27FC236}">
                      <a16:creationId xmlns:a16="http://schemas.microsoft.com/office/drawing/2014/main" id="{35113423-E916-4E60-93A2-10F51CD54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810000" y="1600200"/>
                  <a:ext cx="2438400" cy="28956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59" name="_s1042">
                  <a:extLst>
                    <a:ext uri="{FF2B5EF4-FFF2-40B4-BE49-F238E27FC236}">
                      <a16:creationId xmlns:a16="http://schemas.microsoft.com/office/drawing/2014/main" id="{65EF29E6-E50F-4E8C-BA4F-0AD3D5F8D9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62600" y="152400"/>
                  <a:ext cx="1851333" cy="1489064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/>
                    <a:t>GLBT</a:t>
                  </a:r>
                </a:p>
                <a:p>
                  <a:pPr algn="ctr" eaLnBrk="1" hangingPunct="1"/>
                  <a:r>
                    <a:rPr lang="en-US" altLang="en-US" b="1"/>
                    <a:t>Services</a:t>
                  </a:r>
                </a:p>
              </p:txBody>
            </p:sp>
          </p:grpSp>
          <p:grpSp>
            <p:nvGrpSpPr>
              <p:cNvPr id="44055" name="Group 56">
                <a:extLst>
                  <a:ext uri="{FF2B5EF4-FFF2-40B4-BE49-F238E27FC236}">
                    <a16:creationId xmlns:a16="http://schemas.microsoft.com/office/drawing/2014/main" id="{383A1A60-2111-4203-AF72-F3EDCF3301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7500" y="1092200"/>
                <a:ext cx="5778500" cy="2933700"/>
                <a:chOff x="317500" y="1092200"/>
                <a:chExt cx="5778500" cy="2933700"/>
              </a:xfrm>
            </p:grpSpPr>
            <p:sp>
              <p:nvSpPr>
                <p:cNvPr id="44056" name="_s1040">
                  <a:extLst>
                    <a:ext uri="{FF2B5EF4-FFF2-40B4-BE49-F238E27FC236}">
                      <a16:creationId xmlns:a16="http://schemas.microsoft.com/office/drawing/2014/main" id="{7CDCBED5-ADBA-445E-88C2-B298F2912C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7500" y="1092200"/>
                  <a:ext cx="1903484" cy="1513217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Center for </a:t>
                  </a:r>
                </a:p>
                <a:p>
                  <a:pPr algn="ctr" eaLnBrk="1" hangingPunct="1"/>
                  <a:r>
                    <a:rPr lang="en-US" altLang="en-US" b="1" dirty="0"/>
                    <a:t>Accessibility </a:t>
                  </a:r>
                </a:p>
                <a:p>
                  <a:pPr algn="ctr" eaLnBrk="1" hangingPunct="1"/>
                  <a:r>
                    <a:rPr lang="en-US" altLang="en-US" b="1" dirty="0"/>
                    <a:t>Resources</a:t>
                  </a:r>
                </a:p>
              </p:txBody>
            </p:sp>
            <p:sp>
              <p:nvSpPr>
                <p:cNvPr id="44057" name="_s1029">
                  <a:extLst>
                    <a:ext uri="{FF2B5EF4-FFF2-40B4-BE49-F238E27FC236}">
                      <a16:creationId xmlns:a16="http://schemas.microsoft.com/office/drawing/2014/main" id="{D46FE5C9-B616-48F0-99AB-382ACBBCED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057400" y="2273300"/>
                  <a:ext cx="4038600" cy="17526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038" name="Group 58">
              <a:extLst>
                <a:ext uri="{FF2B5EF4-FFF2-40B4-BE49-F238E27FC236}">
                  <a16:creationId xmlns:a16="http://schemas.microsoft.com/office/drawing/2014/main" id="{CB66143C-98A8-4A73-AB66-0D4E57B39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0075" y="190500"/>
              <a:ext cx="8299450" cy="5464175"/>
              <a:chOff x="599474" y="190500"/>
              <a:chExt cx="8300359" cy="5464164"/>
            </a:xfrm>
          </p:grpSpPr>
          <p:grpSp>
            <p:nvGrpSpPr>
              <p:cNvPr id="44040" name="Group 45">
                <a:extLst>
                  <a:ext uri="{FF2B5EF4-FFF2-40B4-BE49-F238E27FC236}">
                    <a16:creationId xmlns:a16="http://schemas.microsoft.com/office/drawing/2014/main" id="{89991815-14D7-4FF6-AB5B-990381218E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9474" y="2819400"/>
                <a:ext cx="5648926" cy="2758692"/>
                <a:chOff x="599474" y="2819400"/>
                <a:chExt cx="5648926" cy="2758692"/>
              </a:xfrm>
            </p:grpSpPr>
            <p:sp>
              <p:nvSpPr>
                <p:cNvPr id="44050" name="_s1035">
                  <a:extLst>
                    <a:ext uri="{FF2B5EF4-FFF2-40B4-BE49-F238E27FC236}">
                      <a16:creationId xmlns:a16="http://schemas.microsoft.com/office/drawing/2014/main" id="{1D92BFB2-4EB5-4BBC-912F-44DA452AC0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62200" y="2819400"/>
                  <a:ext cx="3886200" cy="16764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51" name="_s1036">
                  <a:extLst>
                    <a:ext uri="{FF2B5EF4-FFF2-40B4-BE49-F238E27FC236}">
                      <a16:creationId xmlns:a16="http://schemas.microsoft.com/office/drawing/2014/main" id="{AE0199EE-217E-4C75-A58D-A3CA4D20B9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99474" y="4089400"/>
                  <a:ext cx="1851626" cy="1488692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Center for </a:t>
                  </a:r>
                </a:p>
                <a:p>
                  <a:pPr algn="ctr" eaLnBrk="1" hangingPunct="1"/>
                  <a:r>
                    <a:rPr lang="en-US" altLang="en-US" b="1" dirty="0"/>
                    <a:t>Academic </a:t>
                  </a:r>
                </a:p>
                <a:p>
                  <a:pPr algn="ctr" eaLnBrk="1" hangingPunct="1"/>
                  <a:r>
                    <a:rPr lang="en-US" altLang="en-US" b="1" dirty="0"/>
                    <a:t>Excellence</a:t>
                  </a:r>
                </a:p>
              </p:txBody>
            </p:sp>
          </p:grpSp>
          <p:grpSp>
            <p:nvGrpSpPr>
              <p:cNvPr id="44041" name="Group 42">
                <a:extLst>
                  <a:ext uri="{FF2B5EF4-FFF2-40B4-BE49-F238E27FC236}">
                    <a16:creationId xmlns:a16="http://schemas.microsoft.com/office/drawing/2014/main" id="{FA149662-1D1A-4391-A6B3-7F4BB32738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1500" y="190500"/>
                <a:ext cx="2044700" cy="2247900"/>
                <a:chOff x="1841500" y="190500"/>
                <a:chExt cx="2044700" cy="2247900"/>
              </a:xfrm>
            </p:grpSpPr>
            <p:sp>
              <p:nvSpPr>
                <p:cNvPr id="44048" name="_s1029">
                  <a:extLst>
                    <a:ext uri="{FF2B5EF4-FFF2-40B4-BE49-F238E27FC236}">
                      <a16:creationId xmlns:a16="http://schemas.microsoft.com/office/drawing/2014/main" id="{778C8226-CC8F-47A7-9E3E-F42AD5EAF0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124199" y="1523999"/>
                  <a:ext cx="762001" cy="914401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49" name="_s1030">
                  <a:extLst>
                    <a:ext uri="{FF2B5EF4-FFF2-40B4-BE49-F238E27FC236}">
                      <a16:creationId xmlns:a16="http://schemas.microsoft.com/office/drawing/2014/main" id="{1D2A71E7-E8B9-4185-8F92-83B4965274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1500" y="190500"/>
                  <a:ext cx="1851333" cy="1489064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Career </a:t>
                  </a:r>
                </a:p>
                <a:p>
                  <a:pPr algn="ctr" eaLnBrk="1" hangingPunct="1"/>
                  <a:r>
                    <a:rPr lang="en-US" altLang="en-US" b="1" dirty="0"/>
                    <a:t>Services</a:t>
                  </a:r>
                </a:p>
              </p:txBody>
            </p:sp>
          </p:grpSp>
          <p:grpSp>
            <p:nvGrpSpPr>
              <p:cNvPr id="44042" name="Group 49">
                <a:extLst>
                  <a:ext uri="{FF2B5EF4-FFF2-40B4-BE49-F238E27FC236}">
                    <a16:creationId xmlns:a16="http://schemas.microsoft.com/office/drawing/2014/main" id="{3E2C946B-9BF7-43A7-AECD-0D3C46DF28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0400" y="2743200"/>
                <a:ext cx="5699433" cy="2911464"/>
                <a:chOff x="3200400" y="2743200"/>
                <a:chExt cx="5699433" cy="2911464"/>
              </a:xfrm>
            </p:grpSpPr>
            <p:sp>
              <p:nvSpPr>
                <p:cNvPr id="44046" name="_s1029">
                  <a:extLst>
                    <a:ext uri="{FF2B5EF4-FFF2-40B4-BE49-F238E27FC236}">
                      <a16:creationId xmlns:a16="http://schemas.microsoft.com/office/drawing/2014/main" id="{75C0B69A-A2C0-418E-AC2E-CE6A3F0D44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200400" y="2743200"/>
                  <a:ext cx="3987800" cy="17653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47" name="_s1038">
                  <a:extLst>
                    <a:ext uri="{FF2B5EF4-FFF2-40B4-BE49-F238E27FC236}">
                      <a16:creationId xmlns:a16="http://schemas.microsoft.com/office/drawing/2014/main" id="{D229F713-BA58-4D68-9A7B-80D72007C1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48500" y="4165600"/>
                  <a:ext cx="1851333" cy="1489064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 dirty="0"/>
                    <a:t>Counseling</a:t>
                  </a:r>
                </a:p>
                <a:p>
                  <a:pPr algn="ctr" eaLnBrk="1" hangingPunct="1"/>
                  <a:r>
                    <a:rPr lang="en-US" altLang="en-US" b="1" dirty="0"/>
                    <a:t>Services</a:t>
                  </a:r>
                </a:p>
              </p:txBody>
            </p:sp>
          </p:grpSp>
          <p:grpSp>
            <p:nvGrpSpPr>
              <p:cNvPr id="44043" name="Group 57">
                <a:extLst>
                  <a:ext uri="{FF2B5EF4-FFF2-40B4-BE49-F238E27FC236}">
                    <a16:creationId xmlns:a16="http://schemas.microsoft.com/office/drawing/2014/main" id="{BDD1D72A-AF05-4625-AA47-B609B1DEDD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00400" y="1181100"/>
                <a:ext cx="5559733" cy="2933700"/>
                <a:chOff x="3200400" y="1181100"/>
                <a:chExt cx="5559733" cy="2933700"/>
              </a:xfrm>
            </p:grpSpPr>
            <p:sp>
              <p:nvSpPr>
                <p:cNvPr id="44044" name="_s1035">
                  <a:extLst>
                    <a:ext uri="{FF2B5EF4-FFF2-40B4-BE49-F238E27FC236}">
                      <a16:creationId xmlns:a16="http://schemas.microsoft.com/office/drawing/2014/main" id="{1D2E229B-80B5-409B-9C54-332B73EF44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200400" y="2438400"/>
                  <a:ext cx="3962400" cy="1676400"/>
                </a:xfrm>
                <a:prstGeom prst="line">
                  <a:avLst/>
                </a:prstGeom>
                <a:noFill/>
                <a:ln w="28575">
                  <a:solidFill>
                    <a:srgbClr val="54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4045" name="_s1034">
                  <a:extLst>
                    <a:ext uri="{FF2B5EF4-FFF2-40B4-BE49-F238E27FC236}">
                      <a16:creationId xmlns:a16="http://schemas.microsoft.com/office/drawing/2014/main" id="{0736662A-DDC2-4740-91E5-F296986A42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08800" y="1181100"/>
                  <a:ext cx="1851333" cy="1489064"/>
                </a:xfrm>
                <a:prstGeom prst="ellipse">
                  <a:avLst/>
                </a:prstGeom>
                <a:solidFill>
                  <a:schemeClr val="accent3"/>
                </a:solidFill>
                <a:ln w="12700">
                  <a:solidFill>
                    <a:srgbClr val="540000"/>
                  </a:solidFill>
                  <a:round/>
                  <a:headEnd/>
                  <a:tailEnd/>
                </a:ln>
              </p:spPr>
              <p:txBody>
                <a:bodyPr wrap="none"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b="1"/>
                    <a:t>Student Life</a:t>
                  </a:r>
                </a:p>
              </p:txBody>
            </p:sp>
          </p:grpSp>
        </p:grpSp>
        <p:sp>
          <p:nvSpPr>
            <p:cNvPr id="44039" name="_s1045">
              <a:extLst>
                <a:ext uri="{FF2B5EF4-FFF2-40B4-BE49-F238E27FC236}">
                  <a16:creationId xmlns:a16="http://schemas.microsoft.com/office/drawing/2014/main" id="{583D5D40-D967-4970-B0D7-8258C3B21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475" y="2133600"/>
              <a:ext cx="3932238" cy="25146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54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 b="1" dirty="0"/>
            </a:p>
            <a:p>
              <a:pPr algn="ctr" eaLnBrk="1" hangingPunct="1"/>
              <a:r>
                <a:rPr lang="en-US" altLang="en-US" sz="4000" b="1" dirty="0"/>
                <a:t>STUDENT</a:t>
              </a:r>
              <a:r>
                <a:rPr lang="en-US" altLang="en-US" sz="3500" b="1" dirty="0"/>
                <a:t> </a:t>
              </a:r>
            </a:p>
            <a:p>
              <a:pPr algn="ctr" eaLnBrk="1" hangingPunct="1"/>
              <a:r>
                <a:rPr lang="en-US" altLang="en-US" sz="2400" b="1" dirty="0"/>
                <a:t>SUPPORT</a:t>
              </a:r>
            </a:p>
            <a:p>
              <a:pPr algn="ctr" eaLnBrk="1" hangingPunct="1"/>
              <a:r>
                <a:rPr lang="en-US" altLang="en-US" sz="2400" b="1" dirty="0"/>
                <a:t>SERVICES</a:t>
              </a:r>
            </a:p>
            <a:p>
              <a:pPr algn="ctr" eaLnBrk="1" hangingPunct="1"/>
              <a:endParaRPr lang="en-US" altLang="en-US" sz="2000" b="1" dirty="0"/>
            </a:p>
          </p:txBody>
        </p:sp>
      </p:grp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52836D3-D049-48EF-8CBF-5778ADB9C3A8}"/>
              </a:ext>
            </a:extLst>
          </p:cNvPr>
          <p:cNvSpPr txBox="1">
            <a:spLocks/>
          </p:cNvSpPr>
          <p:nvPr/>
        </p:nvSpPr>
        <p:spPr bwMode="auto">
          <a:xfrm>
            <a:off x="2057400" y="1524000"/>
            <a:ext cx="8077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Metropolitan State website: </a:t>
            </a: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www.metrostate.edu</a:t>
            </a: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Click Current Students to access: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Academic success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registration, tutoring, advising and more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 and Support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student support service resources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Finances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tuition, payment, financial aid and scholarships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Student Life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how to get involved on campus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Links to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D2L, student email, </a:t>
            </a:r>
            <a:r>
              <a:rPr lang="en-US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eServices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Zoom, Library Bookstore, Academic Calendar, Gateway, Orientation and Registration information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Transferology: </a:t>
            </a: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www.transferology.com</a:t>
            </a:r>
            <a:endParaRPr lang="en-US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DARS and transcript: via </a:t>
            </a:r>
            <a:r>
              <a:rPr lang="en-US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eServices</a:t>
            </a:r>
            <a:endParaRPr lang="en-US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Degree plan worksheet: obtain from advisor during degree plan meeting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Academic advisor: in your CNHS welcome letter and on your DARS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19FC14-64BB-4E2F-B939-64BA213664E9}"/>
              </a:ext>
            </a:extLst>
          </p:cNvPr>
          <p:cNvSpPr txBox="1">
            <a:spLocks/>
          </p:cNvSpPr>
          <p:nvPr/>
        </p:nvSpPr>
        <p:spPr>
          <a:xfrm>
            <a:off x="440693" y="318469"/>
            <a:ext cx="8596668" cy="775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chemeClr val="accent1"/>
                </a:solidFill>
              </a:rPr>
              <a:t>Tools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020695897"/>
      </p:ext>
    </p:extLst>
  </p:cSld>
  <p:clrMapOvr>
    <a:masterClrMapping/>
  </p:clrMapOvr>
  <p:transition spd="med"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E01C3161-4EF2-4798-936B-84A4110E0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9598" y="2102141"/>
            <a:ext cx="3733800" cy="292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sz="2600" b="1" u="sng" dirty="0">
                <a:latin typeface="+mn-lt"/>
              </a:rPr>
              <a:t>CNHS policies</a:t>
            </a:r>
            <a:endParaRPr lang="en-US" sz="2600" u="sng" dirty="0">
              <a:latin typeface="+mn-lt"/>
            </a:endParaRPr>
          </a:p>
          <a:p>
            <a:pPr marL="0" lvl="1" indent="0" eaLnBrk="1" hangingPunct="1">
              <a:defRPr/>
            </a:pPr>
            <a:endParaRPr lang="en-US" sz="1600" dirty="0">
              <a:latin typeface="+mn-lt"/>
            </a:endParaRPr>
          </a:p>
          <a:p>
            <a:pPr marL="0" lvl="1" indent="0" eaLnBrk="1" hangingPunct="1">
              <a:defRPr/>
            </a:pPr>
            <a:r>
              <a:rPr lang="en-US" dirty="0">
                <a:latin typeface="+mn-lt"/>
                <a:hlinkClick r:id="rId3"/>
              </a:rPr>
              <a:t>https://www.metrostate.edu/academics/nursing-and-health-sciences/policies</a:t>
            </a:r>
            <a:r>
              <a:rPr lang="en-US" dirty="0">
                <a:latin typeface="+mn-lt"/>
              </a:rPr>
              <a:t> </a:t>
            </a:r>
          </a:p>
          <a:p>
            <a:pPr marL="0" lvl="1" indent="0" eaLnBrk="1" hangingPunct="1">
              <a:defRPr/>
            </a:pPr>
            <a:endParaRPr lang="en-US" sz="1600" dirty="0">
              <a:latin typeface="+mn-lt"/>
            </a:endParaRPr>
          </a:p>
          <a:p>
            <a:pPr marL="0" lvl="1" indent="0" eaLnBrk="1" hangingPunct="1">
              <a:defRPr/>
            </a:pPr>
            <a:r>
              <a:rPr lang="en-US" dirty="0">
                <a:latin typeface="+mn-lt"/>
              </a:rPr>
              <a:t>Policies that apply to BSHS Applicant and Admitted students</a:t>
            </a:r>
          </a:p>
          <a:p>
            <a:pPr marL="0" lvl="1" indent="0" eaLnBrk="1" hangingPunct="1">
              <a:defRPr/>
            </a:pPr>
            <a:endParaRPr lang="en-US" dirty="0">
              <a:latin typeface="+mn-lt"/>
            </a:endParaRPr>
          </a:p>
          <a:p>
            <a:pPr marL="0" lvl="1" indent="0" eaLnBrk="1" hangingPunct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9B0A4A85-110E-452F-BD50-53DA02B7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662" y="2102141"/>
            <a:ext cx="3733800" cy="29238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sz="2600" b="1" u="sng" dirty="0">
                <a:latin typeface="+mn-lt"/>
              </a:rPr>
              <a:t>University policies</a:t>
            </a:r>
          </a:p>
          <a:p>
            <a:pPr eaLnBrk="1" hangingPunct="1">
              <a:defRPr/>
            </a:pPr>
            <a:endParaRPr lang="en-US" sz="1600" dirty="0">
              <a:latin typeface="+mn-lt"/>
            </a:endParaRPr>
          </a:p>
          <a:p>
            <a:pPr marL="0" lvl="1" indent="0" eaLnBrk="1" hangingPunct="1">
              <a:defRPr/>
            </a:pPr>
            <a:r>
              <a:rPr lang="en-US" dirty="0">
                <a:solidFill>
                  <a:schemeClr val="accent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https://www.metrostate.edu/about/policies</a:t>
            </a:r>
            <a:endParaRPr lang="en-US" dirty="0">
              <a:solidFill>
                <a:schemeClr val="accent1"/>
              </a:solidFill>
              <a:latin typeface="+mn-lt"/>
            </a:endParaRPr>
          </a:p>
          <a:p>
            <a:pPr marL="0" lvl="1" indent="0" eaLnBrk="1" hangingPunct="1">
              <a:defRPr/>
            </a:pPr>
            <a:endParaRPr lang="en-US" sz="1600" dirty="0">
              <a:latin typeface="+mn-lt"/>
            </a:endParaRPr>
          </a:p>
          <a:p>
            <a:pPr marL="0" lvl="1" indent="0" eaLnBrk="1" hangingPunct="1">
              <a:defRPr/>
            </a:pPr>
            <a:r>
              <a:rPr lang="en-US" dirty="0">
                <a:latin typeface="+mn-lt"/>
              </a:rPr>
              <a:t>Policies and procedures that apply to students: 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University-wide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Academic Affairs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Student Affairs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938D14-34B9-4E7B-9AF1-088B6754E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US" dirty="0"/>
              <a:t>University &amp; CNHS Policies  Procedures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2B92B5F-1A09-4CB2-B871-DD31D66C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20" y="304800"/>
            <a:ext cx="8596668" cy="775063"/>
          </a:xfrm>
        </p:spPr>
        <p:txBody>
          <a:bodyPr/>
          <a:lstStyle/>
          <a:p>
            <a:r>
              <a:rPr lang="en-US" dirty="0"/>
              <a:t>Academic Standing Policy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9A3FEB1E-E13C-4242-8370-335BC48C493E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019962" y="1281418"/>
            <a:ext cx="7772400" cy="4953000"/>
          </a:xfrm>
        </p:spPr>
        <p:txBody>
          <a:bodyPr rtlCol="0">
            <a:normAutofit/>
          </a:bodyPr>
          <a:lstStyle/>
          <a:p>
            <a:pPr marL="46037" indent="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en-US" sz="2800" dirty="0"/>
              <a:t>Policy available on Metropolitan State website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en-US" sz="2000" dirty="0"/>
          </a:p>
          <a:p>
            <a:pPr marL="46037" indent="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en-US" sz="2800" dirty="0"/>
              <a:t>Requirements to remain in good standing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2.00 cumulative Metro State GPA (“local” line on transcript)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800" b="1" dirty="0"/>
          </a:p>
          <a:p>
            <a:pPr marL="548640" lvl="1">
              <a:lnSpc>
                <a:spcPct val="80000"/>
              </a:lnSpc>
              <a:spcBef>
                <a:spcPts val="37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67% cumulative completion rate (includes ALL Metro State credits and transferred credits)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800" dirty="0"/>
          </a:p>
          <a:p>
            <a:pPr marL="548640" lvl="1">
              <a:lnSpc>
                <a:spcPct val="80000"/>
              </a:lnSpc>
              <a:spcBef>
                <a:spcPts val="37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“I”, “W”, “F”, “Z” negatively impact completion rate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2000" dirty="0"/>
          </a:p>
          <a:p>
            <a:pPr marL="46037" indent="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en-US" sz="2800" dirty="0"/>
              <a:t>Failure to complete the standards above: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semester: Warning</a:t>
            </a:r>
          </a:p>
          <a:p>
            <a:pPr marL="548640" lvl="1">
              <a:lnSpc>
                <a:spcPct val="80000"/>
              </a:lnSpc>
              <a:spcBef>
                <a:spcPts val="37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semester: Suspension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en-US" sz="2000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en-US" sz="2700" b="1" i="1" u="sng" dirty="0"/>
              <a:t>Note</a:t>
            </a:r>
            <a:r>
              <a:rPr lang="en-US" sz="2700" b="1" i="1" dirty="0"/>
              <a:t>:  Your advisor is an excellent resource if you experience academic issues or difficulty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en-US" sz="1400" dirty="0"/>
          </a:p>
        </p:txBody>
      </p:sp>
      <p:sp>
        <p:nvSpPr>
          <p:cNvPr id="39939" name="AutoShape 5">
            <a:extLst>
              <a:ext uri="{FF2B5EF4-FFF2-40B4-BE49-F238E27FC236}">
                <a16:creationId xmlns:a16="http://schemas.microsoft.com/office/drawing/2014/main" id="{7EE87D5E-BFBA-45E2-8968-70702A0127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15401" y="5257800"/>
            <a:ext cx="12477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A95F7D6-EAEB-47E1-9310-E70CAB8193A5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498600" y="207963"/>
            <a:ext cx="9144000" cy="8001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defRPr/>
            </a:pP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  <a:ea typeface="+mj-ea"/>
              <a:cs typeface="+mj-cs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35F1A3F-21DE-4D47-816C-39ADC11E6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402" y="4733876"/>
            <a:ext cx="7607929" cy="16450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87350" indent="-274320" algn="ctr" eaLnBrk="1" hangingPunct="1">
              <a:lnSpc>
                <a:spcPct val="90000"/>
              </a:lnSpc>
              <a:spcBef>
                <a:spcPts val="580"/>
              </a:spcBef>
              <a:buClr>
                <a:srgbClr val="D34817"/>
              </a:buClr>
              <a:defRPr/>
            </a:pPr>
            <a:r>
              <a:rPr lang="en-US" sz="4100" dirty="0">
                <a:solidFill>
                  <a:srgbClr val="696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CNHS Student Petition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n-lt"/>
              </a:rPr>
              <a:t>Used to request an exception to any </a:t>
            </a:r>
            <a:r>
              <a:rPr lang="en-US" sz="1600" u="sng" dirty="0">
                <a:latin typeface="+mn-lt"/>
              </a:rPr>
              <a:t>CNHS</a:t>
            </a:r>
            <a:r>
              <a:rPr lang="en-US" sz="1600" dirty="0">
                <a:latin typeface="+mn-lt"/>
              </a:rPr>
              <a:t> requirement, process or procedure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n-lt"/>
              </a:rPr>
              <a:t>Provide clear and detailed statement of requested action and attach supporting documentation</a:t>
            </a:r>
          </a:p>
          <a:p>
            <a:pPr marL="285750" lvl="1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n-lt"/>
              </a:rPr>
              <a:t>Petition forms available from CNHS advisors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38F0CD9-147C-41E1-82AD-CEB0F55AE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403" y="378039"/>
            <a:ext cx="7607928" cy="4185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4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University-level Appeals</a:t>
            </a:r>
          </a:p>
          <a:p>
            <a:pPr eaLnBrk="1" hangingPunct="1">
              <a:defRPr/>
            </a:pPr>
            <a:endParaRPr lang="en-US" sz="1700" dirty="0">
              <a:latin typeface="+mn-lt"/>
            </a:endParaRPr>
          </a:p>
          <a:p>
            <a:pPr eaLnBrk="1" hangingPunct="1">
              <a:defRPr/>
            </a:pPr>
            <a:r>
              <a:rPr lang="en-US" sz="1700" dirty="0">
                <a:latin typeface="+mn-lt"/>
              </a:rPr>
              <a:t>The University appeal processes exist for students to request reconsideration of an official decision given special circumstances.</a:t>
            </a:r>
          </a:p>
          <a:p>
            <a:pPr eaLnBrk="1" hangingPunct="1">
              <a:defRPr/>
            </a:pPr>
            <a:endParaRPr lang="en-US" sz="600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700" b="1" dirty="0">
                <a:latin typeface="+mn-lt"/>
              </a:rPr>
              <a:t>Transfer Credit Appeal: </a:t>
            </a:r>
            <a:r>
              <a:rPr lang="en-US" sz="1700" dirty="0">
                <a:latin typeface="+mn-lt"/>
              </a:rPr>
              <a:t>to reconsider equivalences, including GELS</a:t>
            </a:r>
            <a:endParaRPr lang="en-US" sz="1700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700" b="1" dirty="0">
                <a:latin typeface="+mn-lt"/>
              </a:rPr>
              <a:t>Financial Aid Appeal:</a:t>
            </a:r>
            <a:r>
              <a:rPr lang="en-US" sz="1700" dirty="0">
                <a:latin typeface="+mn-lt"/>
              </a:rPr>
              <a:t> to consider reinstatement of revoked financial aid due to academic performance</a:t>
            </a:r>
            <a:endParaRPr lang="en-US" sz="1700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700" b="1" dirty="0">
                <a:latin typeface="+mn-lt"/>
              </a:rPr>
              <a:t>Retroactive Drop/Withdrawal Appeal:</a:t>
            </a:r>
            <a:r>
              <a:rPr lang="en-US" sz="1700" dirty="0">
                <a:latin typeface="+mn-lt"/>
              </a:rPr>
              <a:t> to appeal missed registration deadlines due to extenuating circumstances</a:t>
            </a:r>
            <a:endParaRPr lang="en-US" sz="1700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700" b="1" dirty="0">
                <a:latin typeface="+mn-lt"/>
              </a:rPr>
              <a:t>Academic Appeal:</a:t>
            </a:r>
            <a:r>
              <a:rPr lang="en-US" sz="1700" dirty="0">
                <a:latin typeface="+mn-lt"/>
              </a:rPr>
              <a:t> to appeal decision related to grades, and program and graduation requirements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sz="1700" dirty="0">
              <a:latin typeface="+mn-lt"/>
            </a:endParaRPr>
          </a:p>
          <a:p>
            <a:pPr algn="ctr" eaLnBrk="1" hangingPunct="1">
              <a:defRPr/>
            </a:pPr>
            <a:r>
              <a:rPr lang="en-US" sz="1700" b="1" dirty="0">
                <a:latin typeface="+mn-lt"/>
              </a:rPr>
              <a:t>Registration Appeal Forms: </a:t>
            </a:r>
            <a:r>
              <a:rPr lang="en-US" sz="1700" b="1" dirty="0">
                <a:latin typeface="+mn-lt"/>
                <a:hlinkClick r:id="rId3"/>
              </a:rPr>
              <a:t>www.metrostate.edu/academics/registration/appeals</a:t>
            </a:r>
            <a:r>
              <a:rPr lang="en-US" sz="1700" b="1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7899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>
            <a:extLst>
              <a:ext uri="{FF2B5EF4-FFF2-40B4-BE49-F238E27FC236}">
                <a16:creationId xmlns:a16="http://schemas.microsoft.com/office/drawing/2014/main" id="{7A218343-CC8E-4219-9E23-D28438410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5" y="1600200"/>
            <a:ext cx="8429625" cy="4881188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Complete Assessment tests, if needed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Login and confirm student portal and email access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b="1" u="sng" dirty="0">
                <a:solidFill>
                  <a:srgbClr val="FF0000"/>
                </a:solidFill>
              </a:rPr>
              <a:t>Contact advisor to set up required Degree Plan Meeting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2100" b="1" dirty="0">
                <a:solidFill>
                  <a:schemeClr val="tx1"/>
                </a:solidFill>
              </a:rPr>
              <a:t>    </a:t>
            </a:r>
            <a:r>
              <a:rPr lang="en-US" altLang="en-US" sz="2100" dirty="0">
                <a:solidFill>
                  <a:schemeClr val="tx1"/>
                </a:solidFill>
              </a:rPr>
              <a:t>(see your CNHS admission letter)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Register for classes (refer to DARS)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Obtain student ID card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Purchase books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Finalize financial aid and tuition payment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Review admitted student policies - </a:t>
            </a:r>
            <a:r>
              <a:rPr lang="en-US" altLang="en-US" dirty="0">
                <a:solidFill>
                  <a:schemeClr val="tx1"/>
                </a:solidFill>
              </a:rPr>
              <a:t>link found in CNHS website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en-US" sz="2100" dirty="0">
                <a:solidFill>
                  <a:schemeClr val="tx1"/>
                </a:solidFill>
              </a:rPr>
              <a:t>Request records update for outstanding credits, if needed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altLang="en-US" sz="12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2CC6B19-8977-4AC6-B97C-E276955A7C8F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524000" y="15240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4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Next Steps Checklist</a:t>
            </a:r>
          </a:p>
        </p:txBody>
      </p:sp>
    </p:spTree>
    <p:extLst>
      <p:ext uri="{BB962C8B-B14F-4D97-AF65-F5344CB8AC3E}">
        <p14:creationId xmlns:p14="http://schemas.microsoft.com/office/powerpoint/2010/main" val="753337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9ADE149-223C-450A-B9C8-ACE92698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51" y="31477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Health Systems Studies Program Contact Information</a:t>
            </a:r>
            <a:endParaRPr lang="en-US" dirty="0"/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5882A156-1CFA-4F3E-AADA-A4321833F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4762501"/>
            <a:ext cx="3810000" cy="10525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1900" b="1"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031D2B-E265-4E95-8AEF-9A46EFB77816}"/>
              </a:ext>
            </a:extLst>
          </p:cNvPr>
          <p:cNvSpPr txBox="1">
            <a:spLocks/>
          </p:cNvSpPr>
          <p:nvPr/>
        </p:nvSpPr>
        <p:spPr>
          <a:xfrm>
            <a:off x="4876800" y="2667000"/>
            <a:ext cx="4941888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en-US" sz="1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A2CCE6D-BFC8-47F1-AD99-83E37C1365EA}"/>
              </a:ext>
            </a:extLst>
          </p:cNvPr>
          <p:cNvSpPr txBox="1">
            <a:spLocks/>
          </p:cNvSpPr>
          <p:nvPr/>
        </p:nvSpPr>
        <p:spPr>
          <a:xfrm>
            <a:off x="6553200" y="4648200"/>
            <a:ext cx="3657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sz="2600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dirty="0"/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en-US" sz="1400" dirty="0"/>
          </a:p>
          <a:p>
            <a:pPr marL="4763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877385-4ADA-408C-A4C9-C7C52FB68BDB}"/>
              </a:ext>
            </a:extLst>
          </p:cNvPr>
          <p:cNvSpPr/>
          <p:nvPr/>
        </p:nvSpPr>
        <p:spPr>
          <a:xfrm>
            <a:off x="1582836" y="2176553"/>
            <a:ext cx="68076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Georgia" pitchFamily="18" charset="0"/>
              <a:buNone/>
              <a:defRPr/>
            </a:pPr>
            <a:r>
              <a:rPr lang="en-US" sz="2200" b="1" dirty="0"/>
              <a:t>Location</a:t>
            </a:r>
            <a:r>
              <a:rPr lang="en-US" sz="2200" dirty="0"/>
              <a:t>: St. Johns Hall Room 100 – St. Paul campus</a:t>
            </a:r>
          </a:p>
          <a:p>
            <a:pPr eaLnBrk="1" hangingPunct="1">
              <a:buFont typeface="Georgia" pitchFamily="18" charset="0"/>
              <a:buNone/>
              <a:defRPr/>
            </a:pPr>
            <a:r>
              <a:rPr lang="en-US" sz="2200" b="1" dirty="0"/>
              <a:t>Phone</a:t>
            </a:r>
            <a:r>
              <a:rPr lang="en-US" sz="2200" dirty="0"/>
              <a:t>: 651-793-1375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C71934-0F5E-479C-BAE1-FB816573F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28032"/>
              </p:ext>
            </p:extLst>
          </p:nvPr>
        </p:nvGraphicFramePr>
        <p:xfrm>
          <a:off x="899744" y="3616772"/>
          <a:ext cx="817388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883">
                  <a:extLst>
                    <a:ext uri="{9D8B030D-6E8A-4147-A177-3AD203B41FA5}">
                      <a16:colId xmlns:a16="http://schemas.microsoft.com/office/drawing/2014/main" val="4209607318"/>
                    </a:ext>
                  </a:extLst>
                </a:gridCol>
                <a:gridCol w="3901997">
                  <a:extLst>
                    <a:ext uri="{9D8B030D-6E8A-4147-A177-3AD203B41FA5}">
                      <a16:colId xmlns:a16="http://schemas.microsoft.com/office/drawing/2014/main" val="9826973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u="sng" dirty="0">
                          <a:solidFill>
                            <a:schemeClr val="tx1"/>
                          </a:solidFill>
                        </a:rPr>
                        <a:t>Department Program Chair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Prof. Marjorie Webb, PhD, DNP, RN, ACNP-BC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Marjorie.Webb@metrostate.edu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392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sng" dirty="0"/>
                        <a:t>Academic Advisor</a:t>
                      </a:r>
                    </a:p>
                    <a:p>
                      <a:r>
                        <a:rPr lang="en-US" sz="1600" dirty="0"/>
                        <a:t>Sheila Anderson, MA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Sheila.Anderson@metrostate.edu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651-793-1373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51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619561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>
            <a:extLst>
              <a:ext uri="{FF2B5EF4-FFF2-40B4-BE49-F238E27FC236}">
                <a16:creationId xmlns:a16="http://schemas.microsoft.com/office/drawing/2014/main" id="{408319E1-C082-4D94-94F5-D013C6E3ADCB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524000" y="152400"/>
            <a:ext cx="6096000" cy="11430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Structure of the </a:t>
            </a:r>
          </a:p>
          <a:p>
            <a:pPr algn="ctr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University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EBFDAC6-14C8-4511-8BFE-2D4A11353E47}"/>
              </a:ext>
            </a:extLst>
          </p:cNvPr>
          <p:cNvGrpSpPr/>
          <p:nvPr/>
        </p:nvGrpSpPr>
        <p:grpSpPr>
          <a:xfrm>
            <a:off x="543887" y="609600"/>
            <a:ext cx="8915400" cy="5638800"/>
            <a:chOff x="114300" y="609600"/>
            <a:chExt cx="8915400" cy="5638800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9CBED9D-DEFE-4C99-B354-405E94A3F62E}"/>
                </a:ext>
              </a:extLst>
            </p:cNvPr>
            <p:cNvCxnSpPr/>
            <p:nvPr/>
          </p:nvCxnSpPr>
          <p:spPr>
            <a:xfrm>
              <a:off x="5943600" y="4997196"/>
              <a:ext cx="0" cy="368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" name="Diagram 2">
              <a:extLst>
                <a:ext uri="{FF2B5EF4-FFF2-40B4-BE49-F238E27FC236}">
                  <a16:creationId xmlns:a16="http://schemas.microsoft.com/office/drawing/2014/main" id="{37C7C276-4B8A-47C7-9087-87F6EA2DB33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72960893"/>
                </p:ext>
              </p:extLst>
            </p:nvPr>
          </p:nvGraphicFramePr>
          <p:xfrm>
            <a:off x="114300" y="609600"/>
            <a:ext cx="8915400" cy="5638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>
            <a:extLst>
              <a:ext uri="{FF2B5EF4-FFF2-40B4-BE49-F238E27FC236}">
                <a16:creationId xmlns:a16="http://schemas.microsoft.com/office/drawing/2014/main" id="{04FA7AF5-1943-4F48-A12C-25A8C28B4905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2133601" y="228600"/>
            <a:ext cx="5292055" cy="66751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075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buchet"/>
                <a:ea typeface="+mj-ea"/>
                <a:cs typeface="+mj-cs"/>
              </a:rPr>
              <a:t>What can I expect at Metro?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114BE4-9239-4E9C-B8E6-C104D2E81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215" y="896113"/>
            <a:ext cx="7463308" cy="2913888"/>
          </a:xfrm>
        </p:spPr>
        <p:txBody>
          <a:bodyPr rtlCol="0">
            <a:noAutofit/>
          </a:bodyPr>
          <a:lstStyle/>
          <a:p>
            <a:pPr marL="82296" indent="0">
              <a:spcBef>
                <a:spcPts val="435"/>
              </a:spcBef>
              <a:buClr>
                <a:schemeClr val="accent3"/>
              </a:buClr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buchet"/>
              </a:rPr>
              <a:t>Metropolitan State Culture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Many students are transfer, adult and working students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Courses are offered in various formats: on-campus, online synchronous, online asynchronous, hybrid.  This program may be completed online.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No residence halls or sports teams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Academic advising available by Zoom, phone, and in-person. Appointments are welcome and encouraged!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Student self-actualization and self-advocacy are important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1836-54F5-45F6-B8E0-6A0D0887E2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46215" y="3996831"/>
            <a:ext cx="2286000" cy="190118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D226120-43A3-4847-8111-DEF10F97D515}"/>
              </a:ext>
            </a:extLst>
          </p:cNvPr>
          <p:cNvSpPr txBox="1">
            <a:spLocks/>
          </p:cNvSpPr>
          <p:nvPr/>
        </p:nvSpPr>
        <p:spPr bwMode="auto">
          <a:xfrm>
            <a:off x="4437078" y="3965372"/>
            <a:ext cx="4973623" cy="1996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buchet"/>
              </a:rPr>
              <a:t>Parking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350" dirty="0"/>
              <a:t>Student fees include parking privileges for all campus locations.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350" dirty="0"/>
              <a:t>If enrolled, your student ID card allows you parking entry/exit access.  </a:t>
            </a:r>
          </a:p>
          <a:p>
            <a:pPr marL="274320" indent="-192024">
              <a:spcBef>
                <a:spcPts val="435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1350" dirty="0"/>
              <a:t>Obtain your ID card on Library, 2</a:t>
            </a:r>
            <a:r>
              <a:rPr lang="en-US" sz="1350" baseline="30000" dirty="0"/>
              <a:t>nd</a:t>
            </a:r>
            <a:r>
              <a:rPr lang="en-US" sz="1350" dirty="0"/>
              <a:t> floor. 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049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395B-D4F2-48BA-BF8D-25FD20E42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Bachelor of Science in Health Systems Studies may prepare students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9270-65C9-46A0-880B-3514B1E22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554" y="2160589"/>
            <a:ext cx="728844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Advancement in their chosen health field</a:t>
            </a:r>
          </a:p>
          <a:p>
            <a:r>
              <a:rPr lang="en-US" sz="2400" dirty="0"/>
              <a:t>Administrator/Manager</a:t>
            </a:r>
          </a:p>
          <a:p>
            <a:r>
              <a:rPr lang="en-US" sz="2400" dirty="0"/>
              <a:t>Change Agent</a:t>
            </a:r>
          </a:p>
          <a:p>
            <a:r>
              <a:rPr lang="en-US" sz="2400" dirty="0"/>
              <a:t>Client Advocate</a:t>
            </a:r>
          </a:p>
          <a:p>
            <a:r>
              <a:rPr lang="en-US" sz="2400" dirty="0"/>
              <a:t>Educator</a:t>
            </a:r>
          </a:p>
          <a:p>
            <a:r>
              <a:rPr lang="en-US" sz="2400" dirty="0"/>
              <a:t>Researcher</a:t>
            </a:r>
          </a:p>
        </p:txBody>
      </p:sp>
    </p:spTree>
    <p:extLst>
      <p:ext uri="{BB962C8B-B14F-4D97-AF65-F5344CB8AC3E}">
        <p14:creationId xmlns:p14="http://schemas.microsoft.com/office/powerpoint/2010/main" val="405187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E64C-9BC7-4CD3-9012-ABF322B5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0266" y="1141369"/>
            <a:ext cx="4800600" cy="773975"/>
          </a:xfrm>
        </p:spPr>
        <p:txBody>
          <a:bodyPr>
            <a:normAutofit fontScale="90000"/>
          </a:bodyPr>
          <a:lstStyle/>
          <a:p>
            <a:r>
              <a:rPr lang="en-US" dirty="0"/>
              <a:t>We fulfill our mission by: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70F7-E718-4871-BC5C-1A7B44521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0265" y="2080597"/>
            <a:ext cx="5324108" cy="3472929"/>
          </a:xfrm>
        </p:spPr>
        <p:txBody>
          <a:bodyPr>
            <a:normAutofit/>
          </a:bodyPr>
          <a:lstStyle/>
          <a:p>
            <a:r>
              <a:rPr lang="en-US" sz="1950" dirty="0"/>
              <a:t>Providing programs built on academic excellence.</a:t>
            </a:r>
          </a:p>
          <a:p>
            <a:r>
              <a:rPr lang="en-US" sz="1950" dirty="0"/>
              <a:t>Recognizing that advanced education is essential to the delivery of quality, safe, accessible, cost-effective health care.</a:t>
            </a:r>
          </a:p>
          <a:p>
            <a:r>
              <a:rPr lang="en-US" sz="1950" dirty="0"/>
              <a:t>Committing to collaborative community involvement.</a:t>
            </a:r>
          </a:p>
          <a:p>
            <a:r>
              <a:rPr lang="en-US" sz="1950" dirty="0"/>
              <a:t>Emphasizing health equity and social responsibility.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46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B3A29-1E17-4F20-9354-93B1ED3A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2" y="609601"/>
            <a:ext cx="6447501" cy="126655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BSHS Program Acceptance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83FB-5D88-46FD-A88C-BF9C0B5B0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2" y="1983922"/>
            <a:ext cx="6447501" cy="34043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Admission to Metropolitan State University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Associate degree in a health related field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Minimum cumulative grade point average (GPA) of 2.5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GPA used for acceptance assessment is the cumulative GPA calculated from courses listed on all transcripts.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Completion of 4 prerequisite courses:  College Writing, General Psychology, Introduction to Sociology, and Statistics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Students within 12 credits of graduating with their AS/AAS may be conditionally admitted to the program.  </a:t>
            </a:r>
          </a:p>
        </p:txBody>
      </p:sp>
    </p:spTree>
    <p:extLst>
      <p:ext uri="{BB962C8B-B14F-4D97-AF65-F5344CB8AC3E}">
        <p14:creationId xmlns:p14="http://schemas.microsoft.com/office/powerpoint/2010/main" val="408755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26379EB-BF2C-42BD-AC6C-7FD5FB02A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2238930"/>
              </p:ext>
            </p:extLst>
          </p:nvPr>
        </p:nvGraphicFramePr>
        <p:xfrm>
          <a:off x="998268" y="1066800"/>
          <a:ext cx="7796212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61C661B-6153-46B5-8778-AEADA692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781" y="609600"/>
            <a:ext cx="9563449" cy="1320800"/>
          </a:xfrm>
        </p:spPr>
        <p:txBody>
          <a:bodyPr/>
          <a:lstStyle/>
          <a:p>
            <a:r>
              <a:rPr lang="en-US" dirty="0"/>
              <a:t>Health Systems Studies Degree Components</a:t>
            </a:r>
          </a:p>
        </p:txBody>
      </p:sp>
    </p:spTree>
    <p:extLst>
      <p:ext uri="{BB962C8B-B14F-4D97-AF65-F5344CB8AC3E}">
        <p14:creationId xmlns:p14="http://schemas.microsoft.com/office/powerpoint/2010/main" val="158470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46856-9341-4B13-B0C1-248587163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Health Systems Studies Major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D67C6-2452-446F-831F-1FD86F732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941" y="1384663"/>
            <a:ext cx="10329021" cy="5133703"/>
          </a:xfrm>
        </p:spPr>
        <p:txBody>
          <a:bodyPr>
            <a:normAutofit fontScale="85000" lnSpcReduction="20000"/>
          </a:bodyPr>
          <a:lstStyle/>
          <a:p>
            <a:pPr defTabSz="417513"/>
            <a:r>
              <a:rPr lang="en-US" dirty="0"/>
              <a:t>Courses do not have to be taken in numeric order.  </a:t>
            </a:r>
          </a:p>
          <a:p>
            <a:pPr defTabSz="417513"/>
            <a:r>
              <a:rPr lang="en-US" dirty="0"/>
              <a:t>HSCI 410 is completed in your final spring term.</a:t>
            </a:r>
          </a:p>
          <a:p>
            <a:pPr defTabSz="417513"/>
            <a:r>
              <a:rPr lang="en-US" b="1" dirty="0"/>
              <a:t>Prerequisite Courses:  </a:t>
            </a:r>
            <a:r>
              <a:rPr lang="en-US" dirty="0"/>
              <a:t>Writing 1, General Psychology, Introduction to Sociology, and Statistics</a:t>
            </a:r>
            <a:endParaRPr lang="en-US" b="1" dirty="0"/>
          </a:p>
          <a:p>
            <a:pPr defTabSz="417513"/>
            <a:r>
              <a:rPr lang="en-US" b="1" dirty="0"/>
              <a:t>Required Major Courses:</a:t>
            </a:r>
            <a:r>
              <a:rPr lang="en-US" dirty="0"/>
              <a:t>							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WRIT 331 	Writing in your Major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HSCI 301 	Understanding the US Health System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HSCI 309 	Global Health Issues</a:t>
            </a:r>
          </a:p>
          <a:p>
            <a:pPr lvl="1" defTabSz="41751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dirty="0"/>
              <a:t>PSYC 346 	Health Psychology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MGMT 310	Management Principles and Practices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HSA 369	Program Evaluation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HSCI 410 	Health Science Capstone</a:t>
            </a:r>
          </a:p>
          <a:p>
            <a:pPr defTabSz="417513"/>
            <a:r>
              <a:rPr lang="en-US" b="1" dirty="0"/>
              <a:t>Elective Areas:  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Evidence-Based Practice (1 course from approved list)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Communication &amp; Collaboration in Diverse Groups (2 classes from approved lists)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Health Topics (1 course from approved list)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Leading People, Organization, and Projects (1 course from approved list)</a:t>
            </a:r>
          </a:p>
          <a:p>
            <a:pPr lvl="1" defTabSz="417513">
              <a:buFont typeface="Wingdings" panose="05000000000000000000" pitchFamily="2" charset="2"/>
              <a:buChar char="v"/>
            </a:pPr>
            <a:r>
              <a:rPr lang="en-US" dirty="0"/>
              <a:t>Ethics (1 course from approved list)</a:t>
            </a:r>
          </a:p>
          <a:p>
            <a:pPr marL="0" indent="0" defTabSz="417513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556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1501</TotalTime>
  <Words>2185</Words>
  <Application>Microsoft Office PowerPoint</Application>
  <PresentationFormat>Widescreen</PresentationFormat>
  <Paragraphs>349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0" baseType="lpstr">
      <vt:lpstr>Arial</vt:lpstr>
      <vt:lpstr>Calibri</vt:lpstr>
      <vt:lpstr>Courier New</vt:lpstr>
      <vt:lpstr>Garamond</vt:lpstr>
      <vt:lpstr>Georgia</vt:lpstr>
      <vt:lpstr>Tahoma</vt:lpstr>
      <vt:lpstr>Tebuchet</vt:lpstr>
      <vt:lpstr>Times New Roman</vt:lpstr>
      <vt:lpstr>Trebuchet MS</vt:lpstr>
      <vt:lpstr>Tw Cen MT Condensed Extra Bold</vt:lpstr>
      <vt:lpstr>Wingdings</vt:lpstr>
      <vt:lpstr>Wingdings 2</vt:lpstr>
      <vt:lpstr>Wingdings 3</vt:lpstr>
      <vt:lpstr>Facet</vt:lpstr>
      <vt:lpstr>METROPOLITAN STATE UNIVERSITY  Online New Student Orientation</vt:lpstr>
      <vt:lpstr>Who is this session designed for?</vt:lpstr>
      <vt:lpstr>PowerPoint Presentation</vt:lpstr>
      <vt:lpstr>PowerPoint Presentation</vt:lpstr>
      <vt:lpstr>A Bachelor of Science in Health Systems Studies may prepare students for:</vt:lpstr>
      <vt:lpstr>We fulfill our mission by:</vt:lpstr>
      <vt:lpstr>BSHS Program Acceptance Requirements</vt:lpstr>
      <vt:lpstr>Health Systems Studies Degree Components</vt:lpstr>
      <vt:lpstr>Health Systems Studies Major Courses</vt:lpstr>
      <vt:lpstr>Importance of Writing  </vt:lpstr>
      <vt:lpstr>Graduation Requirements</vt:lpstr>
      <vt:lpstr>Getting Started at Metro State</vt:lpstr>
      <vt:lpstr>Staying on Track to Degree Completion</vt:lpstr>
      <vt:lpstr>PowerPoint Presentation</vt:lpstr>
      <vt:lpstr>University Email Account</vt:lpstr>
      <vt:lpstr>Registration</vt:lpstr>
      <vt:lpstr>PowerPoint Presentation</vt:lpstr>
      <vt:lpstr>PowerPoint Presentation</vt:lpstr>
      <vt:lpstr>Tuition Payment</vt:lpstr>
      <vt:lpstr>PowerPoint Presentation</vt:lpstr>
      <vt:lpstr>PowerPoint Presentation</vt:lpstr>
      <vt:lpstr>University &amp; CNHS Policies  Procedures</vt:lpstr>
      <vt:lpstr>Academic Standing Policy</vt:lpstr>
      <vt:lpstr>PowerPoint Presentation</vt:lpstr>
      <vt:lpstr>PowerPoint Presentation</vt:lpstr>
      <vt:lpstr>Health Systems Studies Program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Program Information Meeting (PIM)</dc:title>
  <dc:creator>Sheila Anderson</dc:creator>
  <cp:lastModifiedBy>Sheila Anderson</cp:lastModifiedBy>
  <cp:revision>77</cp:revision>
  <dcterms:created xsi:type="dcterms:W3CDTF">2019-06-18T19:18:09Z</dcterms:created>
  <dcterms:modified xsi:type="dcterms:W3CDTF">2022-02-10T16:21:18Z</dcterms:modified>
</cp:coreProperties>
</file>